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3"/>
  </p:notesMasterIdLst>
  <p:sldIdLst>
    <p:sldId id="342" r:id="rId2"/>
    <p:sldId id="343" r:id="rId3"/>
    <p:sldId id="344" r:id="rId4"/>
    <p:sldId id="346" r:id="rId5"/>
    <p:sldId id="347" r:id="rId6"/>
    <p:sldId id="348" r:id="rId7"/>
    <p:sldId id="345" r:id="rId8"/>
    <p:sldId id="349" r:id="rId9"/>
    <p:sldId id="350" r:id="rId10"/>
    <p:sldId id="351" r:id="rId11"/>
    <p:sldId id="352" r:id="rId12"/>
    <p:sldId id="354" r:id="rId13"/>
    <p:sldId id="355" r:id="rId14"/>
    <p:sldId id="357" r:id="rId15"/>
    <p:sldId id="358" r:id="rId16"/>
    <p:sldId id="359" r:id="rId17"/>
    <p:sldId id="360" r:id="rId18"/>
    <p:sldId id="365" r:id="rId19"/>
    <p:sldId id="361" r:id="rId20"/>
    <p:sldId id="362" r:id="rId21"/>
    <p:sldId id="364" r:id="rId22"/>
  </p:sldIdLst>
  <p:sldSz cx="9144000" cy="5143500" type="screen16x9"/>
  <p:notesSz cx="6858000" cy="9144000"/>
  <p:embeddedFontLst>
    <p:embeddedFont>
      <p:font typeface="Source Code Pro ExtraLight" panose="020B0309030403020204" pitchFamily="49" charset="0"/>
      <p:regular r:id="rId24"/>
      <p:bold r:id="rId25"/>
      <p:italic r:id="rId26"/>
      <p:boldItalic r:id="rId27"/>
    </p:embeddedFont>
    <p:embeddedFont>
      <p:font typeface="Source Code Pro Light" panose="020B0409030403020204" pitchFamily="49" charset="0"/>
      <p:regular r:id="rId28"/>
      <p:bold r:id="rId29"/>
      <p:italic r:id="rId30"/>
      <p:boldItalic r:id="rId31"/>
    </p:embeddedFont>
    <p:embeddedFont>
      <p:font typeface="Teko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05A163-F739-493E-84CC-BB6092DAFC7E}">
  <a:tblStyle styleId="{B905A163-F739-493E-84CC-BB6092DAFC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7198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75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694025" y="540000"/>
            <a:ext cx="3729900" cy="179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92075" y="3776275"/>
            <a:ext cx="253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672046" y="245581"/>
            <a:ext cx="228825" cy="4652346"/>
            <a:chOff x="8672046" y="245581"/>
            <a:chExt cx="228825" cy="465234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672046" y="245581"/>
              <a:ext cx="228825" cy="228825"/>
              <a:chOff x="3023950" y="3689950"/>
              <a:chExt cx="316100" cy="3161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8672046" y="4669071"/>
              <a:ext cx="228825" cy="228856"/>
              <a:chOff x="3023950" y="3689950"/>
              <a:chExt cx="316100" cy="3161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  <p:sp>
        <p:nvSpPr>
          <p:cNvPr id="783" name="Google Shape;783;p34"/>
          <p:cNvSpPr txBox="1">
            <a:spLocks noGrp="1"/>
          </p:cNvSpPr>
          <p:nvPr>
            <p:ph type="title" idx="2"/>
          </p:nvPr>
        </p:nvSpPr>
        <p:spPr>
          <a:xfrm>
            <a:off x="778650" y="2451442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4" name="Google Shape;784;p34"/>
          <p:cNvSpPr txBox="1">
            <a:spLocks noGrp="1"/>
          </p:cNvSpPr>
          <p:nvPr>
            <p:ph type="title" idx="3"/>
          </p:nvPr>
        </p:nvSpPr>
        <p:spPr>
          <a:xfrm>
            <a:off x="3432538" y="2451417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p34"/>
          <p:cNvSpPr txBox="1">
            <a:spLocks noGrp="1"/>
          </p:cNvSpPr>
          <p:nvPr>
            <p:ph type="title" idx="4"/>
          </p:nvPr>
        </p:nvSpPr>
        <p:spPr>
          <a:xfrm>
            <a:off x="6086425" y="2451417"/>
            <a:ext cx="2279700" cy="4242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6" name="Google Shape;786;p34"/>
          <p:cNvSpPr txBox="1">
            <a:spLocks noGrp="1"/>
          </p:cNvSpPr>
          <p:nvPr>
            <p:ph type="subTitle" idx="1"/>
          </p:nvPr>
        </p:nvSpPr>
        <p:spPr>
          <a:xfrm>
            <a:off x="778650" y="3015628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34"/>
          <p:cNvSpPr txBox="1">
            <a:spLocks noGrp="1"/>
          </p:cNvSpPr>
          <p:nvPr>
            <p:ph type="subTitle" idx="5"/>
          </p:nvPr>
        </p:nvSpPr>
        <p:spPr>
          <a:xfrm>
            <a:off x="3432550" y="3015625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8" name="Google Shape;788;p34"/>
          <p:cNvSpPr txBox="1">
            <a:spLocks noGrp="1"/>
          </p:cNvSpPr>
          <p:nvPr>
            <p:ph type="subTitle" idx="6"/>
          </p:nvPr>
        </p:nvSpPr>
        <p:spPr>
          <a:xfrm>
            <a:off x="6086425" y="3015625"/>
            <a:ext cx="22797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9" name="Google Shape;789;p34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790" name="Google Shape;790;p3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4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794" name="Google Shape;794;p3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4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798" name="Google Shape;798;p3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4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802" name="Google Shape;802;p3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7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2"/>
          <p:cNvSpPr txBox="1">
            <a:spLocks noGrp="1"/>
          </p:cNvSpPr>
          <p:nvPr>
            <p:ph type="title"/>
          </p:nvPr>
        </p:nvSpPr>
        <p:spPr>
          <a:xfrm>
            <a:off x="5273025" y="896400"/>
            <a:ext cx="3048300" cy="3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87" name="Google Shape;987;p42"/>
          <p:cNvGrpSpPr/>
          <p:nvPr/>
        </p:nvGrpSpPr>
        <p:grpSpPr>
          <a:xfrm>
            <a:off x="4675037" y="1648692"/>
            <a:ext cx="4108323" cy="3132999"/>
            <a:chOff x="5614975" y="2571738"/>
            <a:chExt cx="2725075" cy="2078413"/>
          </a:xfrm>
        </p:grpSpPr>
        <p:grpSp>
          <p:nvGrpSpPr>
            <p:cNvPr id="988" name="Google Shape;988;p42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989" name="Google Shape;989;p42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2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2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2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2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2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2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2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2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2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2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2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1" name="Google Shape;1001;p42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1002" name="Google Shape;1002;p42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2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2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2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2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2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2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42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2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2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2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2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14" name="Google Shape;1014;p42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015" name="Google Shape;1015;p4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42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019" name="Google Shape;1019;p4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42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023" name="Google Shape;1023;p4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p49"/>
          <p:cNvGrpSpPr/>
          <p:nvPr/>
        </p:nvGrpSpPr>
        <p:grpSpPr>
          <a:xfrm>
            <a:off x="179802" y="164163"/>
            <a:ext cx="8784400" cy="4781834"/>
            <a:chOff x="179802" y="164163"/>
            <a:chExt cx="8784400" cy="4781834"/>
          </a:xfrm>
        </p:grpSpPr>
        <p:grpSp>
          <p:nvGrpSpPr>
            <p:cNvPr id="1182" name="Google Shape;1182;p49"/>
            <p:cNvGrpSpPr/>
            <p:nvPr/>
          </p:nvGrpSpPr>
          <p:grpSpPr>
            <a:xfrm>
              <a:off x="8735377" y="164163"/>
              <a:ext cx="228825" cy="228825"/>
              <a:chOff x="3023950" y="3689950"/>
              <a:chExt cx="316100" cy="316100"/>
            </a:xfrm>
          </p:grpSpPr>
          <p:sp>
            <p:nvSpPr>
              <p:cNvPr id="1183" name="Google Shape;1183;p49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9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9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6" name="Google Shape;1186;p49"/>
            <p:cNvGrpSpPr/>
            <p:nvPr/>
          </p:nvGrpSpPr>
          <p:grpSpPr>
            <a:xfrm>
              <a:off x="179802" y="164163"/>
              <a:ext cx="228825" cy="228825"/>
              <a:chOff x="3023950" y="3689950"/>
              <a:chExt cx="316100" cy="316100"/>
            </a:xfrm>
          </p:grpSpPr>
          <p:sp>
            <p:nvSpPr>
              <p:cNvPr id="1187" name="Google Shape;1187;p49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9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9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0" name="Google Shape;1190;p49"/>
            <p:cNvGrpSpPr/>
            <p:nvPr/>
          </p:nvGrpSpPr>
          <p:grpSpPr>
            <a:xfrm>
              <a:off x="179802" y="4717140"/>
              <a:ext cx="228825" cy="228856"/>
              <a:chOff x="3023950" y="3689950"/>
              <a:chExt cx="316100" cy="316100"/>
            </a:xfrm>
          </p:grpSpPr>
          <p:sp>
            <p:nvSpPr>
              <p:cNvPr id="1191" name="Google Shape;1191;p49"/>
              <p:cNvSpPr/>
              <p:nvPr/>
            </p:nvSpPr>
            <p:spPr>
              <a:xfrm>
                <a:off x="3069000" y="3735000"/>
                <a:ext cx="225300" cy="2253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9012" fill="none" extrusionOk="0">
                    <a:moveTo>
                      <a:pt x="9012" y="4520"/>
                    </a:moveTo>
                    <a:cubicBezTo>
                      <a:pt x="9012" y="7015"/>
                      <a:pt x="6988" y="9011"/>
                      <a:pt x="4520" y="9011"/>
                    </a:cubicBezTo>
                    <a:cubicBezTo>
                      <a:pt x="2025" y="9011"/>
                      <a:pt x="1" y="7015"/>
                      <a:pt x="1" y="4520"/>
                    </a:cubicBezTo>
                    <a:cubicBezTo>
                      <a:pt x="1" y="2025"/>
                      <a:pt x="2025" y="1"/>
                      <a:pt x="4520" y="1"/>
                    </a:cubicBezTo>
                    <a:cubicBezTo>
                      <a:pt x="6988" y="1"/>
                      <a:pt x="9012" y="2025"/>
                      <a:pt x="9012" y="4520"/>
                    </a:cubicBezTo>
                    <a:close/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9"/>
              <p:cNvSpPr/>
              <p:nvPr/>
            </p:nvSpPr>
            <p:spPr>
              <a:xfrm>
                <a:off x="3182000" y="3689950"/>
                <a:ext cx="25" cy="316100"/>
              </a:xfrm>
              <a:custGeom>
                <a:avLst/>
                <a:gdLst/>
                <a:ahLst/>
                <a:cxnLst/>
                <a:rect l="l" t="t" r="r" b="b"/>
                <a:pathLst>
                  <a:path w="1" h="12644" fill="none" extrusionOk="0">
                    <a:moveTo>
                      <a:pt x="0" y="0"/>
                    </a:moveTo>
                    <a:lnTo>
                      <a:pt x="0" y="12643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9"/>
              <p:cNvSpPr/>
              <p:nvPr/>
            </p:nvSpPr>
            <p:spPr>
              <a:xfrm>
                <a:off x="3023950" y="3847975"/>
                <a:ext cx="31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1" fill="none" extrusionOk="0">
                    <a:moveTo>
                      <a:pt x="1" y="1"/>
                    </a:moveTo>
                    <a:lnTo>
                      <a:pt x="12644" y="1"/>
                    </a:lnTo>
                  </a:path>
                </a:pathLst>
              </a:custGeom>
              <a:noFill/>
              <a:ln w="9000" cap="flat" cmpd="sng">
                <a:solidFill>
                  <a:schemeClr val="lt1"/>
                </a:solidFill>
                <a:prstDash val="solid"/>
                <a:miter lim="277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94" name="Google Shape;1194;p49"/>
          <p:cNvGrpSpPr/>
          <p:nvPr/>
        </p:nvGrpSpPr>
        <p:grpSpPr>
          <a:xfrm>
            <a:off x="4672726" y="1652797"/>
            <a:ext cx="4108323" cy="3132999"/>
            <a:chOff x="5614975" y="2571738"/>
            <a:chExt cx="2725075" cy="2078413"/>
          </a:xfrm>
        </p:grpSpPr>
        <p:grpSp>
          <p:nvGrpSpPr>
            <p:cNvPr id="1195" name="Google Shape;1195;p49"/>
            <p:cNvGrpSpPr/>
            <p:nvPr/>
          </p:nvGrpSpPr>
          <p:grpSpPr>
            <a:xfrm>
              <a:off x="8301900" y="2571738"/>
              <a:ext cx="38150" cy="1997125"/>
              <a:chOff x="8301900" y="2571738"/>
              <a:chExt cx="38150" cy="1997125"/>
            </a:xfrm>
          </p:grpSpPr>
          <p:sp>
            <p:nvSpPr>
              <p:cNvPr id="1196" name="Google Shape;1196;p49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9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9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9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9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9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9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9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9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9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9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9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8" name="Google Shape;1208;p49"/>
            <p:cNvGrpSpPr/>
            <p:nvPr/>
          </p:nvGrpSpPr>
          <p:grpSpPr>
            <a:xfrm>
              <a:off x="5614975" y="4609225"/>
              <a:ext cx="2597125" cy="40925"/>
              <a:chOff x="5614975" y="4609225"/>
              <a:chExt cx="2597125" cy="40925"/>
            </a:xfrm>
          </p:grpSpPr>
          <p:sp>
            <p:nvSpPr>
              <p:cNvPr id="1209" name="Google Shape;1209;p49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9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9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9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9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9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9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9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9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2" name="Google Shape;1222;p50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223" name="Google Shape;1223;p50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50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1227" name="Google Shape;1227;p50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50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231" name="Google Shape;1231;p50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50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235" name="Google Shape;1235;p50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0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0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50"/>
          <p:cNvSpPr txBox="1"/>
          <p:nvPr/>
        </p:nvSpPr>
        <p:spPr>
          <a:xfrm>
            <a:off x="2347050" y="4735330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51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241" name="Google Shape;1241;p5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51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1245" name="Google Shape;1245;p5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51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249" name="Google Shape;1249;p5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1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253" name="Google Shape;1253;p51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1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1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4_1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7" name="Google Shape;1257;p52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258" name="Google Shape;1258;p5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52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262" name="Google Shape;1262;p52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4"/>
          <p:cNvGrpSpPr/>
          <p:nvPr/>
        </p:nvGrpSpPr>
        <p:grpSpPr>
          <a:xfrm>
            <a:off x="4623226" y="329155"/>
            <a:ext cx="4189623" cy="3267308"/>
            <a:chOff x="4623226" y="329155"/>
            <a:chExt cx="4189623" cy="3267308"/>
          </a:xfrm>
        </p:grpSpPr>
        <p:grpSp>
          <p:nvGrpSpPr>
            <p:cNvPr id="65" name="Google Shape;65;p4"/>
            <p:cNvGrpSpPr/>
            <p:nvPr/>
          </p:nvGrpSpPr>
          <p:grpSpPr>
            <a:xfrm>
              <a:off x="8755334" y="585997"/>
              <a:ext cx="57515" cy="3010466"/>
              <a:chOff x="8301900" y="2571738"/>
              <a:chExt cx="38150" cy="1997125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305713" y="257173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66"/>
                      <a:pt x="527" y="722"/>
                      <a:pt x="500" y="777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77"/>
                    </a:cubicBezTo>
                    <a:cubicBezTo>
                      <a:pt x="167" y="722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4"/>
                      <a:pt x="333" y="944"/>
                    </a:cubicBezTo>
                    <a:cubicBezTo>
                      <a:pt x="472" y="944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302600" y="296631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1"/>
                      <a:pt x="500" y="167"/>
                    </a:cubicBezTo>
                    <a:cubicBezTo>
                      <a:pt x="527" y="222"/>
                      <a:pt x="555" y="278"/>
                      <a:pt x="555" y="361"/>
                    </a:cubicBezTo>
                    <a:cubicBezTo>
                      <a:pt x="555" y="389"/>
                      <a:pt x="555" y="416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5"/>
                      <a:pt x="416" y="832"/>
                      <a:pt x="333" y="832"/>
                    </a:cubicBezTo>
                    <a:cubicBezTo>
                      <a:pt x="278" y="832"/>
                      <a:pt x="222" y="805"/>
                      <a:pt x="195" y="749"/>
                    </a:cubicBezTo>
                    <a:cubicBezTo>
                      <a:pt x="167" y="721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2"/>
                      <a:pt x="195" y="167"/>
                    </a:cubicBezTo>
                    <a:cubicBezTo>
                      <a:pt x="222" y="111"/>
                      <a:pt x="278" y="84"/>
                      <a:pt x="333" y="84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4"/>
                    </a:cubicBezTo>
                    <a:cubicBezTo>
                      <a:pt x="56" y="167"/>
                      <a:pt x="28" y="250"/>
                      <a:pt x="28" y="333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7"/>
                      <a:pt x="694" y="472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302250" y="3360888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84"/>
                    </a:moveTo>
                    <a:cubicBezTo>
                      <a:pt x="416" y="84"/>
                      <a:pt x="472" y="112"/>
                      <a:pt x="500" y="167"/>
                    </a:cubicBezTo>
                    <a:cubicBezTo>
                      <a:pt x="527" y="223"/>
                      <a:pt x="555" y="278"/>
                      <a:pt x="555" y="361"/>
                    </a:cubicBezTo>
                    <a:cubicBezTo>
                      <a:pt x="555" y="389"/>
                      <a:pt x="555" y="417"/>
                      <a:pt x="555" y="472"/>
                    </a:cubicBezTo>
                    <a:cubicBezTo>
                      <a:pt x="555" y="500"/>
                      <a:pt x="555" y="555"/>
                      <a:pt x="555" y="583"/>
                    </a:cubicBezTo>
                    <a:cubicBezTo>
                      <a:pt x="555" y="638"/>
                      <a:pt x="527" y="722"/>
                      <a:pt x="500" y="749"/>
                    </a:cubicBezTo>
                    <a:cubicBezTo>
                      <a:pt x="472" y="805"/>
                      <a:pt x="416" y="833"/>
                      <a:pt x="333" y="833"/>
                    </a:cubicBezTo>
                    <a:cubicBezTo>
                      <a:pt x="278" y="833"/>
                      <a:pt x="222" y="805"/>
                      <a:pt x="195" y="749"/>
                    </a:cubicBezTo>
                    <a:cubicBezTo>
                      <a:pt x="167" y="722"/>
                      <a:pt x="139" y="638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278"/>
                      <a:pt x="167" y="223"/>
                      <a:pt x="195" y="167"/>
                    </a:cubicBezTo>
                    <a:cubicBezTo>
                      <a:pt x="222" y="112"/>
                      <a:pt x="278" y="84"/>
                      <a:pt x="333" y="84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29"/>
                      <a:pt x="111" y="84"/>
                    </a:cubicBezTo>
                    <a:cubicBezTo>
                      <a:pt x="56" y="167"/>
                      <a:pt x="28" y="250"/>
                      <a:pt x="28" y="334"/>
                    </a:cubicBezTo>
                    <a:lnTo>
                      <a:pt x="0" y="472"/>
                    </a:lnTo>
                    <a:lnTo>
                      <a:pt x="28" y="583"/>
                    </a:lnTo>
                    <a:cubicBezTo>
                      <a:pt x="28" y="694"/>
                      <a:pt x="56" y="777"/>
                      <a:pt x="111" y="833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33"/>
                    </a:cubicBezTo>
                    <a:cubicBezTo>
                      <a:pt x="638" y="777"/>
                      <a:pt x="666" y="694"/>
                      <a:pt x="666" y="583"/>
                    </a:cubicBezTo>
                    <a:cubicBezTo>
                      <a:pt x="666" y="555"/>
                      <a:pt x="694" y="528"/>
                      <a:pt x="694" y="472"/>
                    </a:cubicBezTo>
                    <a:cubicBezTo>
                      <a:pt x="694" y="417"/>
                      <a:pt x="666" y="361"/>
                      <a:pt x="666" y="334"/>
                    </a:cubicBezTo>
                    <a:cubicBezTo>
                      <a:pt x="666" y="250"/>
                      <a:pt x="638" y="167"/>
                      <a:pt x="583" y="84"/>
                    </a:cubicBezTo>
                    <a:cubicBezTo>
                      <a:pt x="555" y="29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301900" y="3755463"/>
                <a:ext cx="17350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3" extrusionOk="0">
                    <a:moveTo>
                      <a:pt x="333" y="83"/>
                    </a:moveTo>
                    <a:cubicBezTo>
                      <a:pt x="416" y="83"/>
                      <a:pt x="472" y="111"/>
                      <a:pt x="500" y="166"/>
                    </a:cubicBezTo>
                    <a:cubicBezTo>
                      <a:pt x="527" y="222"/>
                      <a:pt x="555" y="277"/>
                      <a:pt x="555" y="361"/>
                    </a:cubicBezTo>
                    <a:cubicBezTo>
                      <a:pt x="555" y="388"/>
                      <a:pt x="555" y="416"/>
                      <a:pt x="555" y="471"/>
                    </a:cubicBezTo>
                    <a:cubicBezTo>
                      <a:pt x="555" y="499"/>
                      <a:pt x="555" y="555"/>
                      <a:pt x="555" y="582"/>
                    </a:cubicBezTo>
                    <a:cubicBezTo>
                      <a:pt x="555" y="638"/>
                      <a:pt x="527" y="721"/>
                      <a:pt x="500" y="749"/>
                    </a:cubicBezTo>
                    <a:cubicBezTo>
                      <a:pt x="472" y="804"/>
                      <a:pt x="416" y="832"/>
                      <a:pt x="333" y="832"/>
                    </a:cubicBezTo>
                    <a:cubicBezTo>
                      <a:pt x="278" y="832"/>
                      <a:pt x="222" y="804"/>
                      <a:pt x="195" y="749"/>
                    </a:cubicBezTo>
                    <a:cubicBezTo>
                      <a:pt x="167" y="721"/>
                      <a:pt x="139" y="638"/>
                      <a:pt x="139" y="582"/>
                    </a:cubicBezTo>
                    <a:lnTo>
                      <a:pt x="139" y="471"/>
                    </a:lnTo>
                    <a:lnTo>
                      <a:pt x="139" y="361"/>
                    </a:lnTo>
                    <a:cubicBezTo>
                      <a:pt x="139" y="277"/>
                      <a:pt x="167" y="222"/>
                      <a:pt x="195" y="166"/>
                    </a:cubicBezTo>
                    <a:cubicBezTo>
                      <a:pt x="222" y="111"/>
                      <a:pt x="278" y="83"/>
                      <a:pt x="333" y="83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28"/>
                      <a:pt x="111" y="83"/>
                    </a:cubicBezTo>
                    <a:cubicBezTo>
                      <a:pt x="56" y="166"/>
                      <a:pt x="28" y="250"/>
                      <a:pt x="28" y="333"/>
                    </a:cubicBezTo>
                    <a:lnTo>
                      <a:pt x="0" y="471"/>
                    </a:lnTo>
                    <a:lnTo>
                      <a:pt x="28" y="582"/>
                    </a:lnTo>
                    <a:cubicBezTo>
                      <a:pt x="28" y="693"/>
                      <a:pt x="56" y="776"/>
                      <a:pt x="111" y="832"/>
                    </a:cubicBezTo>
                    <a:cubicBezTo>
                      <a:pt x="139" y="915"/>
                      <a:pt x="222" y="943"/>
                      <a:pt x="333" y="943"/>
                    </a:cubicBezTo>
                    <a:cubicBezTo>
                      <a:pt x="472" y="943"/>
                      <a:pt x="555" y="915"/>
                      <a:pt x="583" y="832"/>
                    </a:cubicBezTo>
                    <a:cubicBezTo>
                      <a:pt x="638" y="776"/>
                      <a:pt x="666" y="693"/>
                      <a:pt x="666" y="582"/>
                    </a:cubicBezTo>
                    <a:cubicBezTo>
                      <a:pt x="666" y="555"/>
                      <a:pt x="694" y="527"/>
                      <a:pt x="694" y="471"/>
                    </a:cubicBezTo>
                    <a:cubicBezTo>
                      <a:pt x="694" y="416"/>
                      <a:pt x="666" y="361"/>
                      <a:pt x="666" y="333"/>
                    </a:cubicBezTo>
                    <a:cubicBezTo>
                      <a:pt x="666" y="250"/>
                      <a:pt x="638" y="166"/>
                      <a:pt x="583" y="83"/>
                    </a:cubicBezTo>
                    <a:cubicBezTo>
                      <a:pt x="555" y="28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600" y="4150013"/>
                <a:ext cx="17350" cy="24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71" extrusionOk="0">
                    <a:moveTo>
                      <a:pt x="333" y="111"/>
                    </a:moveTo>
                    <a:cubicBezTo>
                      <a:pt x="416" y="111"/>
                      <a:pt x="472" y="139"/>
                      <a:pt x="500" y="194"/>
                    </a:cubicBezTo>
                    <a:cubicBezTo>
                      <a:pt x="527" y="222"/>
                      <a:pt x="555" y="305"/>
                      <a:pt x="555" y="388"/>
                    </a:cubicBezTo>
                    <a:cubicBezTo>
                      <a:pt x="555" y="388"/>
                      <a:pt x="555" y="444"/>
                      <a:pt x="555" y="471"/>
                    </a:cubicBezTo>
                    <a:cubicBezTo>
                      <a:pt x="555" y="527"/>
                      <a:pt x="555" y="582"/>
                      <a:pt x="555" y="582"/>
                    </a:cubicBezTo>
                    <a:cubicBezTo>
                      <a:pt x="555" y="665"/>
                      <a:pt x="527" y="749"/>
                      <a:pt x="500" y="776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6"/>
                    </a:cubicBezTo>
                    <a:cubicBezTo>
                      <a:pt x="167" y="749"/>
                      <a:pt x="139" y="665"/>
                      <a:pt x="139" y="582"/>
                    </a:cubicBezTo>
                    <a:lnTo>
                      <a:pt x="139" y="471"/>
                    </a:lnTo>
                    <a:lnTo>
                      <a:pt x="139" y="388"/>
                    </a:lnTo>
                    <a:cubicBezTo>
                      <a:pt x="139" y="305"/>
                      <a:pt x="167" y="222"/>
                      <a:pt x="195" y="194"/>
                    </a:cubicBezTo>
                    <a:cubicBezTo>
                      <a:pt x="222" y="139"/>
                      <a:pt x="278" y="111"/>
                      <a:pt x="333" y="111"/>
                    </a:cubicBezTo>
                    <a:close/>
                    <a:moveTo>
                      <a:pt x="333" y="0"/>
                    </a:moveTo>
                    <a:cubicBezTo>
                      <a:pt x="222" y="0"/>
                      <a:pt x="139" y="55"/>
                      <a:pt x="111" y="111"/>
                    </a:cubicBezTo>
                    <a:cubicBezTo>
                      <a:pt x="56" y="166"/>
                      <a:pt x="28" y="277"/>
                      <a:pt x="28" y="360"/>
                    </a:cubicBezTo>
                    <a:lnTo>
                      <a:pt x="0" y="499"/>
                    </a:lnTo>
                    <a:lnTo>
                      <a:pt x="28" y="610"/>
                    </a:lnTo>
                    <a:cubicBezTo>
                      <a:pt x="28" y="721"/>
                      <a:pt x="56" y="804"/>
                      <a:pt x="111" y="860"/>
                    </a:cubicBezTo>
                    <a:cubicBezTo>
                      <a:pt x="139" y="915"/>
                      <a:pt x="222" y="970"/>
                      <a:pt x="333" y="970"/>
                    </a:cubicBezTo>
                    <a:cubicBezTo>
                      <a:pt x="472" y="970"/>
                      <a:pt x="555" y="915"/>
                      <a:pt x="583" y="860"/>
                    </a:cubicBezTo>
                    <a:cubicBezTo>
                      <a:pt x="638" y="804"/>
                      <a:pt x="666" y="721"/>
                      <a:pt x="666" y="610"/>
                    </a:cubicBezTo>
                    <a:cubicBezTo>
                      <a:pt x="666" y="582"/>
                      <a:pt x="694" y="527"/>
                      <a:pt x="694" y="499"/>
                    </a:cubicBezTo>
                    <a:cubicBezTo>
                      <a:pt x="694" y="444"/>
                      <a:pt x="666" y="388"/>
                      <a:pt x="666" y="360"/>
                    </a:cubicBezTo>
                    <a:cubicBezTo>
                      <a:pt x="666" y="277"/>
                      <a:pt x="638" y="166"/>
                      <a:pt x="583" y="111"/>
                    </a:cubicBezTo>
                    <a:cubicBezTo>
                      <a:pt x="555" y="55"/>
                      <a:pt x="472" y="0"/>
                      <a:pt x="3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301900" y="4545263"/>
                <a:ext cx="173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944" extrusionOk="0">
                    <a:moveTo>
                      <a:pt x="333" y="112"/>
                    </a:moveTo>
                    <a:cubicBezTo>
                      <a:pt x="416" y="112"/>
                      <a:pt x="472" y="139"/>
                      <a:pt x="500" y="195"/>
                    </a:cubicBezTo>
                    <a:cubicBezTo>
                      <a:pt x="527" y="222"/>
                      <a:pt x="555" y="306"/>
                      <a:pt x="555" y="361"/>
                    </a:cubicBezTo>
                    <a:cubicBezTo>
                      <a:pt x="555" y="389"/>
                      <a:pt x="555" y="444"/>
                      <a:pt x="555" y="472"/>
                    </a:cubicBezTo>
                    <a:cubicBezTo>
                      <a:pt x="555" y="527"/>
                      <a:pt x="555" y="555"/>
                      <a:pt x="555" y="583"/>
                    </a:cubicBezTo>
                    <a:cubicBezTo>
                      <a:pt x="555" y="666"/>
                      <a:pt x="527" y="749"/>
                      <a:pt x="500" y="777"/>
                    </a:cubicBezTo>
                    <a:cubicBezTo>
                      <a:pt x="472" y="832"/>
                      <a:pt x="416" y="860"/>
                      <a:pt x="333" y="860"/>
                    </a:cubicBezTo>
                    <a:cubicBezTo>
                      <a:pt x="278" y="860"/>
                      <a:pt x="222" y="832"/>
                      <a:pt x="195" y="777"/>
                    </a:cubicBezTo>
                    <a:cubicBezTo>
                      <a:pt x="167" y="749"/>
                      <a:pt x="139" y="666"/>
                      <a:pt x="139" y="583"/>
                    </a:cubicBezTo>
                    <a:lnTo>
                      <a:pt x="139" y="472"/>
                    </a:lnTo>
                    <a:lnTo>
                      <a:pt x="139" y="361"/>
                    </a:lnTo>
                    <a:cubicBezTo>
                      <a:pt x="139" y="306"/>
                      <a:pt x="167" y="222"/>
                      <a:pt x="195" y="195"/>
                    </a:cubicBezTo>
                    <a:cubicBezTo>
                      <a:pt x="222" y="139"/>
                      <a:pt x="278" y="112"/>
                      <a:pt x="333" y="112"/>
                    </a:cubicBezTo>
                    <a:close/>
                    <a:moveTo>
                      <a:pt x="333" y="1"/>
                    </a:moveTo>
                    <a:cubicBezTo>
                      <a:pt x="222" y="1"/>
                      <a:pt x="139" y="56"/>
                      <a:pt x="111" y="112"/>
                    </a:cubicBezTo>
                    <a:cubicBezTo>
                      <a:pt x="56" y="167"/>
                      <a:pt x="28" y="250"/>
                      <a:pt x="28" y="361"/>
                    </a:cubicBezTo>
                    <a:lnTo>
                      <a:pt x="0" y="472"/>
                    </a:lnTo>
                    <a:lnTo>
                      <a:pt x="28" y="611"/>
                    </a:lnTo>
                    <a:cubicBezTo>
                      <a:pt x="28" y="694"/>
                      <a:pt x="56" y="805"/>
                      <a:pt x="111" y="860"/>
                    </a:cubicBezTo>
                    <a:cubicBezTo>
                      <a:pt x="139" y="916"/>
                      <a:pt x="222" y="943"/>
                      <a:pt x="333" y="943"/>
                    </a:cubicBezTo>
                    <a:cubicBezTo>
                      <a:pt x="472" y="943"/>
                      <a:pt x="555" y="916"/>
                      <a:pt x="583" y="860"/>
                    </a:cubicBezTo>
                    <a:cubicBezTo>
                      <a:pt x="638" y="805"/>
                      <a:pt x="666" y="694"/>
                      <a:pt x="666" y="611"/>
                    </a:cubicBezTo>
                    <a:cubicBezTo>
                      <a:pt x="666" y="583"/>
                      <a:pt x="694" y="527"/>
                      <a:pt x="694" y="472"/>
                    </a:cubicBezTo>
                    <a:cubicBezTo>
                      <a:pt x="694" y="444"/>
                      <a:pt x="666" y="389"/>
                      <a:pt x="666" y="361"/>
                    </a:cubicBezTo>
                    <a:cubicBezTo>
                      <a:pt x="666" y="250"/>
                      <a:pt x="638" y="167"/>
                      <a:pt x="583" y="112"/>
                    </a:cubicBezTo>
                    <a:cubicBezTo>
                      <a:pt x="555" y="56"/>
                      <a:pt x="472" y="1"/>
                      <a:pt x="3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325813" y="2571738"/>
                <a:ext cx="10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916" extrusionOk="0">
                    <a:moveTo>
                      <a:pt x="333" y="1"/>
                    </a:moveTo>
                    <a:cubicBezTo>
                      <a:pt x="306" y="1"/>
                      <a:pt x="306" y="1"/>
                      <a:pt x="278" y="29"/>
                    </a:cubicBezTo>
                    <a:lnTo>
                      <a:pt x="1" y="250"/>
                    </a:lnTo>
                    <a:cubicBezTo>
                      <a:pt x="1" y="278"/>
                      <a:pt x="1" y="278"/>
                      <a:pt x="1" y="278"/>
                    </a:cubicBezTo>
                    <a:lnTo>
                      <a:pt x="28" y="306"/>
                    </a:lnTo>
                    <a:cubicBezTo>
                      <a:pt x="28" y="334"/>
                      <a:pt x="56" y="334"/>
                      <a:pt x="56" y="334"/>
                    </a:cubicBezTo>
                    <a:lnTo>
                      <a:pt x="84" y="334"/>
                    </a:lnTo>
                    <a:lnTo>
                      <a:pt x="306" y="167"/>
                    </a:lnTo>
                    <a:lnTo>
                      <a:pt x="306" y="888"/>
                    </a:lnTo>
                    <a:cubicBezTo>
                      <a:pt x="306" y="916"/>
                      <a:pt x="306" y="916"/>
                      <a:pt x="306" y="916"/>
                    </a:cubicBezTo>
                    <a:lnTo>
                      <a:pt x="416" y="916"/>
                    </a:lnTo>
                    <a:cubicBezTo>
                      <a:pt x="416" y="916"/>
                      <a:pt x="416" y="916"/>
                      <a:pt x="416" y="888"/>
                    </a:cubicBezTo>
                    <a:lnTo>
                      <a:pt x="416" y="29"/>
                    </a:lnTo>
                    <a:cubicBezTo>
                      <a:pt x="389" y="1"/>
                      <a:pt x="389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323400" y="2966303"/>
                <a:ext cx="159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16" extrusionOk="0">
                    <a:moveTo>
                      <a:pt x="305" y="0"/>
                    </a:moveTo>
                    <a:cubicBezTo>
                      <a:pt x="250" y="0"/>
                      <a:pt x="194" y="0"/>
                      <a:pt x="139" y="28"/>
                    </a:cubicBezTo>
                    <a:cubicBezTo>
                      <a:pt x="111" y="56"/>
                      <a:pt x="83" y="84"/>
                      <a:pt x="56" y="139"/>
                    </a:cubicBezTo>
                    <a:cubicBezTo>
                      <a:pt x="28" y="167"/>
                      <a:pt x="0" y="222"/>
                      <a:pt x="0" y="278"/>
                    </a:cubicBezTo>
                    <a:lnTo>
                      <a:pt x="28" y="278"/>
                    </a:lnTo>
                    <a:cubicBezTo>
                      <a:pt x="28" y="305"/>
                      <a:pt x="28" y="305"/>
                      <a:pt x="28" y="305"/>
                    </a:cubicBezTo>
                    <a:lnTo>
                      <a:pt x="111" y="305"/>
                    </a:lnTo>
                    <a:cubicBezTo>
                      <a:pt x="111" y="305"/>
                      <a:pt x="111" y="305"/>
                      <a:pt x="111" y="278"/>
                    </a:cubicBezTo>
                    <a:lnTo>
                      <a:pt x="139" y="278"/>
                    </a:lnTo>
                    <a:cubicBezTo>
                      <a:pt x="139" y="222"/>
                      <a:pt x="167" y="167"/>
                      <a:pt x="194" y="139"/>
                    </a:cubicBezTo>
                    <a:cubicBezTo>
                      <a:pt x="222" y="111"/>
                      <a:pt x="250" y="84"/>
                      <a:pt x="305" y="84"/>
                    </a:cubicBezTo>
                    <a:cubicBezTo>
                      <a:pt x="361" y="84"/>
                      <a:pt x="416" y="111"/>
                      <a:pt x="444" y="139"/>
                    </a:cubicBezTo>
                    <a:cubicBezTo>
                      <a:pt x="472" y="167"/>
                      <a:pt x="472" y="222"/>
                      <a:pt x="472" y="250"/>
                    </a:cubicBezTo>
                    <a:cubicBezTo>
                      <a:pt x="472" y="305"/>
                      <a:pt x="472" y="333"/>
                      <a:pt x="444" y="361"/>
                    </a:cubicBezTo>
                    <a:cubicBezTo>
                      <a:pt x="416" y="416"/>
                      <a:pt x="388" y="444"/>
                      <a:pt x="305" y="500"/>
                    </a:cubicBezTo>
                    <a:lnTo>
                      <a:pt x="28" y="805"/>
                    </a:lnTo>
                    <a:cubicBezTo>
                      <a:pt x="0" y="805"/>
                      <a:pt x="0" y="832"/>
                      <a:pt x="0" y="860"/>
                    </a:cubicBezTo>
                    <a:lnTo>
                      <a:pt x="0" y="888"/>
                    </a:lnTo>
                    <a:cubicBezTo>
                      <a:pt x="0" y="888"/>
                      <a:pt x="0" y="915"/>
                      <a:pt x="0" y="915"/>
                    </a:cubicBezTo>
                    <a:lnTo>
                      <a:pt x="610" y="915"/>
                    </a:lnTo>
                    <a:cubicBezTo>
                      <a:pt x="638" y="915"/>
                      <a:pt x="638" y="888"/>
                      <a:pt x="638" y="888"/>
                    </a:cubicBezTo>
                    <a:lnTo>
                      <a:pt x="638" y="832"/>
                    </a:lnTo>
                    <a:lnTo>
                      <a:pt x="610" y="832"/>
                    </a:lnTo>
                    <a:cubicBezTo>
                      <a:pt x="610" y="805"/>
                      <a:pt x="610" y="805"/>
                      <a:pt x="610" y="805"/>
                    </a:cubicBezTo>
                    <a:lnTo>
                      <a:pt x="194" y="805"/>
                    </a:lnTo>
                    <a:lnTo>
                      <a:pt x="444" y="555"/>
                    </a:lnTo>
                    <a:cubicBezTo>
                      <a:pt x="499" y="500"/>
                      <a:pt x="555" y="444"/>
                      <a:pt x="582" y="416"/>
                    </a:cubicBezTo>
                    <a:cubicBezTo>
                      <a:pt x="610" y="361"/>
                      <a:pt x="610" y="305"/>
                      <a:pt x="610" y="250"/>
                    </a:cubicBezTo>
                    <a:cubicBezTo>
                      <a:pt x="610" y="195"/>
                      <a:pt x="582" y="111"/>
                      <a:pt x="527" y="56"/>
                    </a:cubicBezTo>
                    <a:cubicBezTo>
                      <a:pt x="499" y="0"/>
                      <a:pt x="416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8323050" y="3360868"/>
                <a:ext cx="166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44" extrusionOk="0">
                    <a:moveTo>
                      <a:pt x="28" y="1"/>
                    </a:moveTo>
                    <a:cubicBezTo>
                      <a:pt x="28" y="29"/>
                      <a:pt x="28" y="29"/>
                      <a:pt x="28" y="29"/>
                    </a:cubicBezTo>
                    <a:lnTo>
                      <a:pt x="28" y="84"/>
                    </a:lnTo>
                    <a:cubicBezTo>
                      <a:pt x="28" y="84"/>
                      <a:pt x="28" y="84"/>
                      <a:pt x="28" y="112"/>
                    </a:cubicBezTo>
                    <a:lnTo>
                      <a:pt x="444" y="112"/>
                    </a:lnTo>
                    <a:lnTo>
                      <a:pt x="194" y="389"/>
                    </a:lnTo>
                    <a:cubicBezTo>
                      <a:pt x="194" y="417"/>
                      <a:pt x="167" y="417"/>
                      <a:pt x="167" y="417"/>
                    </a:cubicBezTo>
                    <a:lnTo>
                      <a:pt x="167" y="472"/>
                    </a:lnTo>
                    <a:lnTo>
                      <a:pt x="194" y="472"/>
                    </a:lnTo>
                    <a:cubicBezTo>
                      <a:pt x="194" y="500"/>
                      <a:pt x="194" y="500"/>
                      <a:pt x="194" y="500"/>
                    </a:cubicBezTo>
                    <a:lnTo>
                      <a:pt x="333" y="500"/>
                    </a:lnTo>
                    <a:cubicBezTo>
                      <a:pt x="472" y="500"/>
                      <a:pt x="527" y="555"/>
                      <a:pt x="527" y="666"/>
                    </a:cubicBezTo>
                    <a:cubicBezTo>
                      <a:pt x="527" y="722"/>
                      <a:pt x="499" y="749"/>
                      <a:pt x="472" y="777"/>
                    </a:cubicBezTo>
                    <a:cubicBezTo>
                      <a:pt x="444" y="805"/>
                      <a:pt x="388" y="833"/>
                      <a:pt x="333" y="833"/>
                    </a:cubicBezTo>
                    <a:cubicBezTo>
                      <a:pt x="278" y="833"/>
                      <a:pt x="222" y="833"/>
                      <a:pt x="194" y="805"/>
                    </a:cubicBezTo>
                    <a:cubicBezTo>
                      <a:pt x="139" y="777"/>
                      <a:pt x="111" y="749"/>
                      <a:pt x="111" y="694"/>
                    </a:cubicBezTo>
                    <a:cubicBezTo>
                      <a:pt x="83" y="666"/>
                      <a:pt x="83" y="666"/>
                      <a:pt x="83" y="666"/>
                    </a:cubicBezTo>
                    <a:lnTo>
                      <a:pt x="28" y="666"/>
                    </a:lnTo>
                    <a:cubicBezTo>
                      <a:pt x="0" y="666"/>
                      <a:pt x="0" y="666"/>
                      <a:pt x="0" y="694"/>
                    </a:cubicBezTo>
                    <a:cubicBezTo>
                      <a:pt x="0" y="749"/>
                      <a:pt x="0" y="777"/>
                      <a:pt x="28" y="805"/>
                    </a:cubicBezTo>
                    <a:cubicBezTo>
                      <a:pt x="56" y="860"/>
                      <a:pt x="83" y="888"/>
                      <a:pt x="139" y="916"/>
                    </a:cubicBezTo>
                    <a:cubicBezTo>
                      <a:pt x="194" y="916"/>
                      <a:pt x="250" y="943"/>
                      <a:pt x="333" y="943"/>
                    </a:cubicBezTo>
                    <a:cubicBezTo>
                      <a:pt x="388" y="943"/>
                      <a:pt x="444" y="916"/>
                      <a:pt x="499" y="916"/>
                    </a:cubicBezTo>
                    <a:cubicBezTo>
                      <a:pt x="555" y="888"/>
                      <a:pt x="582" y="860"/>
                      <a:pt x="610" y="805"/>
                    </a:cubicBezTo>
                    <a:cubicBezTo>
                      <a:pt x="638" y="777"/>
                      <a:pt x="666" y="722"/>
                      <a:pt x="666" y="666"/>
                    </a:cubicBezTo>
                    <a:cubicBezTo>
                      <a:pt x="666" y="583"/>
                      <a:pt x="638" y="500"/>
                      <a:pt x="582" y="472"/>
                    </a:cubicBezTo>
                    <a:cubicBezTo>
                      <a:pt x="527" y="417"/>
                      <a:pt x="444" y="389"/>
                      <a:pt x="361" y="389"/>
                    </a:cubicBezTo>
                    <a:lnTo>
                      <a:pt x="333" y="389"/>
                    </a:lnTo>
                    <a:lnTo>
                      <a:pt x="610" y="112"/>
                    </a:lnTo>
                    <a:cubicBezTo>
                      <a:pt x="610" y="84"/>
                      <a:pt x="610" y="84"/>
                      <a:pt x="610" y="84"/>
                    </a:cubicBezTo>
                    <a:lnTo>
                      <a:pt x="610" y="29"/>
                    </a:lnTo>
                    <a:cubicBezTo>
                      <a:pt x="610" y="29"/>
                      <a:pt x="610" y="29"/>
                      <a:pt x="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8322000" y="3756132"/>
                <a:ext cx="180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916" extrusionOk="0">
                    <a:moveTo>
                      <a:pt x="444" y="139"/>
                    </a:moveTo>
                    <a:lnTo>
                      <a:pt x="444" y="582"/>
                    </a:lnTo>
                    <a:lnTo>
                      <a:pt x="139" y="582"/>
                    </a:lnTo>
                    <a:lnTo>
                      <a:pt x="444" y="139"/>
                    </a:lnTo>
                    <a:close/>
                    <a:moveTo>
                      <a:pt x="416" y="0"/>
                    </a:moveTo>
                    <a:cubicBezTo>
                      <a:pt x="416" y="0"/>
                      <a:pt x="416" y="28"/>
                      <a:pt x="416" y="28"/>
                    </a:cubicBezTo>
                    <a:lnTo>
                      <a:pt x="1" y="582"/>
                    </a:lnTo>
                    <a:cubicBezTo>
                      <a:pt x="1" y="582"/>
                      <a:pt x="1" y="610"/>
                      <a:pt x="1" y="610"/>
                    </a:cubicBezTo>
                    <a:lnTo>
                      <a:pt x="1" y="666"/>
                    </a:lnTo>
                    <a:cubicBezTo>
                      <a:pt x="1" y="666"/>
                      <a:pt x="1" y="693"/>
                      <a:pt x="1" y="693"/>
                    </a:cubicBezTo>
                    <a:lnTo>
                      <a:pt x="444" y="693"/>
                    </a:lnTo>
                    <a:lnTo>
                      <a:pt x="444" y="887"/>
                    </a:lnTo>
                    <a:cubicBezTo>
                      <a:pt x="444" y="887"/>
                      <a:pt x="472" y="915"/>
                      <a:pt x="472" y="915"/>
                    </a:cubicBezTo>
                    <a:lnTo>
                      <a:pt x="555" y="915"/>
                    </a:lnTo>
                    <a:cubicBezTo>
                      <a:pt x="583" y="915"/>
                      <a:pt x="583" y="887"/>
                      <a:pt x="583" y="887"/>
                    </a:cubicBezTo>
                    <a:lnTo>
                      <a:pt x="583" y="693"/>
                    </a:lnTo>
                    <a:lnTo>
                      <a:pt x="721" y="693"/>
                    </a:lnTo>
                    <a:cubicBezTo>
                      <a:pt x="721" y="693"/>
                      <a:pt x="721" y="666"/>
                      <a:pt x="721" y="666"/>
                    </a:cubicBezTo>
                    <a:lnTo>
                      <a:pt x="721" y="610"/>
                    </a:lnTo>
                    <a:cubicBezTo>
                      <a:pt x="721" y="582"/>
                      <a:pt x="694" y="582"/>
                      <a:pt x="694" y="582"/>
                    </a:cubicBezTo>
                    <a:lnTo>
                      <a:pt x="583" y="582"/>
                    </a:lnTo>
                    <a:lnTo>
                      <a:pt x="583" y="28"/>
                    </a:lnTo>
                    <a:cubicBezTo>
                      <a:pt x="583" y="28"/>
                      <a:pt x="583" y="28"/>
                      <a:pt x="5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8323400" y="4150698"/>
                <a:ext cx="15950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944" extrusionOk="0">
                    <a:moveTo>
                      <a:pt x="111" y="1"/>
                    </a:moveTo>
                    <a:cubicBezTo>
                      <a:pt x="83" y="1"/>
                      <a:pt x="83" y="1"/>
                      <a:pt x="83" y="28"/>
                    </a:cubicBezTo>
                    <a:lnTo>
                      <a:pt x="28" y="472"/>
                    </a:lnTo>
                    <a:cubicBezTo>
                      <a:pt x="28" y="472"/>
                      <a:pt x="28" y="472"/>
                      <a:pt x="28" y="500"/>
                    </a:cubicBezTo>
                    <a:lnTo>
                      <a:pt x="139" y="500"/>
                    </a:lnTo>
                    <a:cubicBezTo>
                      <a:pt x="167" y="500"/>
                      <a:pt x="167" y="472"/>
                      <a:pt x="167" y="472"/>
                    </a:cubicBezTo>
                    <a:cubicBezTo>
                      <a:pt x="194" y="472"/>
                      <a:pt x="222" y="444"/>
                      <a:pt x="250" y="444"/>
                    </a:cubicBezTo>
                    <a:cubicBezTo>
                      <a:pt x="250" y="444"/>
                      <a:pt x="278" y="417"/>
                      <a:pt x="305" y="417"/>
                    </a:cubicBezTo>
                    <a:cubicBezTo>
                      <a:pt x="361" y="417"/>
                      <a:pt x="416" y="444"/>
                      <a:pt x="472" y="472"/>
                    </a:cubicBezTo>
                    <a:cubicBezTo>
                      <a:pt x="499" y="528"/>
                      <a:pt x="527" y="555"/>
                      <a:pt x="527" y="611"/>
                    </a:cubicBezTo>
                    <a:cubicBezTo>
                      <a:pt x="527" y="694"/>
                      <a:pt x="499" y="722"/>
                      <a:pt x="472" y="777"/>
                    </a:cubicBezTo>
                    <a:cubicBezTo>
                      <a:pt x="416" y="805"/>
                      <a:pt x="361" y="833"/>
                      <a:pt x="305" y="833"/>
                    </a:cubicBezTo>
                    <a:cubicBezTo>
                      <a:pt x="278" y="833"/>
                      <a:pt x="222" y="805"/>
                      <a:pt x="194" y="777"/>
                    </a:cubicBezTo>
                    <a:cubicBezTo>
                      <a:pt x="167" y="777"/>
                      <a:pt x="139" y="722"/>
                      <a:pt x="111" y="694"/>
                    </a:cubicBezTo>
                    <a:cubicBezTo>
                      <a:pt x="111" y="666"/>
                      <a:pt x="111" y="666"/>
                      <a:pt x="83" y="666"/>
                    </a:cubicBezTo>
                    <a:lnTo>
                      <a:pt x="0" y="666"/>
                    </a:lnTo>
                    <a:lnTo>
                      <a:pt x="0" y="694"/>
                    </a:lnTo>
                    <a:cubicBezTo>
                      <a:pt x="0" y="722"/>
                      <a:pt x="0" y="777"/>
                      <a:pt x="28" y="805"/>
                    </a:cubicBezTo>
                    <a:cubicBezTo>
                      <a:pt x="56" y="833"/>
                      <a:pt x="83" y="860"/>
                      <a:pt x="139" y="888"/>
                    </a:cubicBezTo>
                    <a:cubicBezTo>
                      <a:pt x="194" y="916"/>
                      <a:pt x="250" y="943"/>
                      <a:pt x="305" y="943"/>
                    </a:cubicBezTo>
                    <a:cubicBezTo>
                      <a:pt x="388" y="943"/>
                      <a:pt x="444" y="916"/>
                      <a:pt x="472" y="888"/>
                    </a:cubicBezTo>
                    <a:cubicBezTo>
                      <a:pt x="527" y="860"/>
                      <a:pt x="582" y="833"/>
                      <a:pt x="610" y="777"/>
                    </a:cubicBezTo>
                    <a:cubicBezTo>
                      <a:pt x="638" y="749"/>
                      <a:pt x="638" y="694"/>
                      <a:pt x="638" y="611"/>
                    </a:cubicBezTo>
                    <a:cubicBezTo>
                      <a:pt x="638" y="555"/>
                      <a:pt x="638" y="500"/>
                      <a:pt x="610" y="472"/>
                    </a:cubicBezTo>
                    <a:cubicBezTo>
                      <a:pt x="582" y="417"/>
                      <a:pt x="527" y="389"/>
                      <a:pt x="499" y="361"/>
                    </a:cubicBezTo>
                    <a:cubicBezTo>
                      <a:pt x="444" y="333"/>
                      <a:pt x="388" y="333"/>
                      <a:pt x="333" y="333"/>
                    </a:cubicBezTo>
                    <a:cubicBezTo>
                      <a:pt x="250" y="333"/>
                      <a:pt x="194" y="333"/>
                      <a:pt x="167" y="361"/>
                    </a:cubicBezTo>
                    <a:lnTo>
                      <a:pt x="194" y="112"/>
                    </a:lnTo>
                    <a:lnTo>
                      <a:pt x="582" y="112"/>
                    </a:lnTo>
                    <a:cubicBezTo>
                      <a:pt x="582" y="84"/>
                      <a:pt x="582" y="84"/>
                      <a:pt x="582" y="84"/>
                    </a:cubicBezTo>
                    <a:lnTo>
                      <a:pt x="582" y="28"/>
                    </a:lnTo>
                    <a:cubicBezTo>
                      <a:pt x="582" y="28"/>
                      <a:pt x="582" y="1"/>
                      <a:pt x="5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8322700" y="4545963"/>
                <a:ext cx="1665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16" extrusionOk="0">
                    <a:moveTo>
                      <a:pt x="333" y="416"/>
                    </a:moveTo>
                    <a:cubicBezTo>
                      <a:pt x="361" y="416"/>
                      <a:pt x="416" y="416"/>
                      <a:pt x="444" y="444"/>
                    </a:cubicBezTo>
                    <a:cubicBezTo>
                      <a:pt x="472" y="444"/>
                      <a:pt x="499" y="472"/>
                      <a:pt x="527" y="499"/>
                    </a:cubicBezTo>
                    <a:cubicBezTo>
                      <a:pt x="527" y="527"/>
                      <a:pt x="555" y="583"/>
                      <a:pt x="555" y="610"/>
                    </a:cubicBezTo>
                    <a:cubicBezTo>
                      <a:pt x="555" y="666"/>
                      <a:pt x="527" y="694"/>
                      <a:pt x="527" y="721"/>
                    </a:cubicBezTo>
                    <a:cubicBezTo>
                      <a:pt x="499" y="749"/>
                      <a:pt x="472" y="777"/>
                      <a:pt x="444" y="804"/>
                    </a:cubicBezTo>
                    <a:cubicBezTo>
                      <a:pt x="416" y="804"/>
                      <a:pt x="361" y="832"/>
                      <a:pt x="333" y="832"/>
                    </a:cubicBezTo>
                    <a:cubicBezTo>
                      <a:pt x="305" y="832"/>
                      <a:pt x="250" y="804"/>
                      <a:pt x="222" y="804"/>
                    </a:cubicBezTo>
                    <a:cubicBezTo>
                      <a:pt x="194" y="777"/>
                      <a:pt x="167" y="749"/>
                      <a:pt x="139" y="721"/>
                    </a:cubicBezTo>
                    <a:cubicBezTo>
                      <a:pt x="139" y="694"/>
                      <a:pt x="111" y="666"/>
                      <a:pt x="111" y="610"/>
                    </a:cubicBezTo>
                    <a:cubicBezTo>
                      <a:pt x="111" y="583"/>
                      <a:pt x="139" y="527"/>
                      <a:pt x="139" y="499"/>
                    </a:cubicBezTo>
                    <a:cubicBezTo>
                      <a:pt x="167" y="472"/>
                      <a:pt x="194" y="444"/>
                      <a:pt x="222" y="444"/>
                    </a:cubicBezTo>
                    <a:cubicBezTo>
                      <a:pt x="250" y="416"/>
                      <a:pt x="305" y="416"/>
                      <a:pt x="333" y="416"/>
                    </a:cubicBezTo>
                    <a:close/>
                    <a:moveTo>
                      <a:pt x="333" y="0"/>
                    </a:moveTo>
                    <a:cubicBezTo>
                      <a:pt x="333" y="28"/>
                      <a:pt x="333" y="28"/>
                      <a:pt x="333" y="28"/>
                    </a:cubicBezTo>
                    <a:lnTo>
                      <a:pt x="83" y="361"/>
                    </a:lnTo>
                    <a:cubicBezTo>
                      <a:pt x="28" y="444"/>
                      <a:pt x="0" y="527"/>
                      <a:pt x="0" y="610"/>
                    </a:cubicBezTo>
                    <a:cubicBezTo>
                      <a:pt x="0" y="666"/>
                      <a:pt x="0" y="721"/>
                      <a:pt x="28" y="777"/>
                    </a:cubicBezTo>
                    <a:cubicBezTo>
                      <a:pt x="56" y="832"/>
                      <a:pt x="111" y="860"/>
                      <a:pt x="139" y="888"/>
                    </a:cubicBezTo>
                    <a:cubicBezTo>
                      <a:pt x="194" y="915"/>
                      <a:pt x="278" y="915"/>
                      <a:pt x="333" y="915"/>
                    </a:cubicBezTo>
                    <a:cubicBezTo>
                      <a:pt x="416" y="915"/>
                      <a:pt x="472" y="915"/>
                      <a:pt x="527" y="888"/>
                    </a:cubicBezTo>
                    <a:cubicBezTo>
                      <a:pt x="555" y="860"/>
                      <a:pt x="610" y="804"/>
                      <a:pt x="638" y="777"/>
                    </a:cubicBezTo>
                    <a:cubicBezTo>
                      <a:pt x="666" y="721"/>
                      <a:pt x="666" y="666"/>
                      <a:pt x="666" y="610"/>
                    </a:cubicBezTo>
                    <a:cubicBezTo>
                      <a:pt x="666" y="555"/>
                      <a:pt x="666" y="499"/>
                      <a:pt x="638" y="472"/>
                    </a:cubicBezTo>
                    <a:cubicBezTo>
                      <a:pt x="610" y="416"/>
                      <a:pt x="555" y="361"/>
                      <a:pt x="527" y="333"/>
                    </a:cubicBezTo>
                    <a:cubicBezTo>
                      <a:pt x="472" y="305"/>
                      <a:pt x="416" y="305"/>
                      <a:pt x="361" y="305"/>
                    </a:cubicBezTo>
                    <a:lnTo>
                      <a:pt x="278" y="305"/>
                    </a:lnTo>
                    <a:lnTo>
                      <a:pt x="472" y="28"/>
                    </a:lnTo>
                    <a:cubicBezTo>
                      <a:pt x="472" y="28"/>
                      <a:pt x="472" y="0"/>
                      <a:pt x="4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>
              <a:off x="4623226" y="329155"/>
              <a:ext cx="3915426" cy="61690"/>
              <a:chOff x="5614975" y="4609225"/>
              <a:chExt cx="2597125" cy="40925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5614975" y="4632100"/>
                <a:ext cx="24974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8" y="222"/>
                      <a:pt x="915" y="277"/>
                      <a:pt x="915" y="361"/>
                    </a:cubicBezTo>
                    <a:cubicBezTo>
                      <a:pt x="915" y="416"/>
                      <a:pt x="888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9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1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1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9" y="555"/>
                      <a:pt x="1026" y="472"/>
                      <a:pt x="1026" y="361"/>
                    </a:cubicBezTo>
                    <a:cubicBezTo>
                      <a:pt x="1026" y="222"/>
                      <a:pt x="999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5615656" y="4617525"/>
                <a:ext cx="23612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445" extrusionOk="0">
                    <a:moveTo>
                      <a:pt x="0" y="1"/>
                    </a:moveTo>
                    <a:cubicBezTo>
                      <a:pt x="0" y="1"/>
                      <a:pt x="0" y="29"/>
                      <a:pt x="0" y="29"/>
                    </a:cubicBezTo>
                    <a:lnTo>
                      <a:pt x="0" y="84"/>
                    </a:lnTo>
                    <a:cubicBezTo>
                      <a:pt x="0" y="112"/>
                      <a:pt x="0" y="112"/>
                      <a:pt x="0" y="140"/>
                    </a:cubicBezTo>
                    <a:lnTo>
                      <a:pt x="250" y="445"/>
                    </a:lnTo>
                    <a:lnTo>
                      <a:pt x="278" y="445"/>
                    </a:lnTo>
                    <a:lnTo>
                      <a:pt x="333" y="417"/>
                    </a:lnTo>
                    <a:cubicBezTo>
                      <a:pt x="333" y="417"/>
                      <a:pt x="333" y="389"/>
                      <a:pt x="333" y="389"/>
                    </a:cubicBezTo>
                    <a:cubicBezTo>
                      <a:pt x="333" y="389"/>
                      <a:pt x="333" y="361"/>
                      <a:pt x="333" y="361"/>
                    </a:cubicBezTo>
                    <a:lnTo>
                      <a:pt x="139" y="140"/>
                    </a:lnTo>
                    <a:lnTo>
                      <a:pt x="943" y="140"/>
                    </a:lnTo>
                    <a:cubicBezTo>
                      <a:pt x="971" y="140"/>
                      <a:pt x="971" y="140"/>
                      <a:pt x="971" y="112"/>
                    </a:cubicBezTo>
                    <a:lnTo>
                      <a:pt x="971" y="29"/>
                    </a:lnTo>
                    <a:cubicBezTo>
                      <a:pt x="971" y="29"/>
                      <a:pt x="971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6128984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2" y="139"/>
                      <a:pt x="805" y="167"/>
                      <a:pt x="833" y="194"/>
                    </a:cubicBezTo>
                    <a:cubicBezTo>
                      <a:pt x="888" y="222"/>
                      <a:pt x="916" y="277"/>
                      <a:pt x="916" y="361"/>
                    </a:cubicBezTo>
                    <a:cubicBezTo>
                      <a:pt x="916" y="416"/>
                      <a:pt x="888" y="472"/>
                      <a:pt x="833" y="527"/>
                    </a:cubicBezTo>
                    <a:cubicBezTo>
                      <a:pt x="805" y="555"/>
                      <a:pt x="722" y="582"/>
                      <a:pt x="638" y="582"/>
                    </a:cubicBezTo>
                    <a:lnTo>
                      <a:pt x="417" y="582"/>
                    </a:lnTo>
                    <a:cubicBezTo>
                      <a:pt x="306" y="582"/>
                      <a:pt x="250" y="555"/>
                      <a:pt x="195" y="527"/>
                    </a:cubicBezTo>
                    <a:cubicBezTo>
                      <a:pt x="139" y="472"/>
                      <a:pt x="139" y="416"/>
                      <a:pt x="139" y="361"/>
                    </a:cubicBezTo>
                    <a:cubicBezTo>
                      <a:pt x="139" y="277"/>
                      <a:pt x="139" y="222"/>
                      <a:pt x="195" y="194"/>
                    </a:cubicBezTo>
                    <a:cubicBezTo>
                      <a:pt x="250" y="167"/>
                      <a:pt x="306" y="139"/>
                      <a:pt x="417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95" y="28"/>
                      <a:pt x="112" y="83"/>
                    </a:cubicBezTo>
                    <a:cubicBezTo>
                      <a:pt x="56" y="139"/>
                      <a:pt x="1" y="222"/>
                      <a:pt x="1" y="361"/>
                    </a:cubicBezTo>
                    <a:cubicBezTo>
                      <a:pt x="1" y="472"/>
                      <a:pt x="56" y="555"/>
                      <a:pt x="112" y="610"/>
                    </a:cubicBezTo>
                    <a:cubicBezTo>
                      <a:pt x="195" y="666"/>
                      <a:pt x="278" y="721"/>
                      <a:pt x="389" y="721"/>
                    </a:cubicBezTo>
                    <a:lnTo>
                      <a:pt x="638" y="721"/>
                    </a:lnTo>
                    <a:cubicBezTo>
                      <a:pt x="749" y="693"/>
                      <a:pt x="860" y="666"/>
                      <a:pt x="916" y="610"/>
                    </a:cubicBezTo>
                    <a:cubicBezTo>
                      <a:pt x="999" y="555"/>
                      <a:pt x="1027" y="472"/>
                      <a:pt x="1027" y="361"/>
                    </a:cubicBezTo>
                    <a:cubicBezTo>
                      <a:pt x="1027" y="222"/>
                      <a:pt x="999" y="139"/>
                      <a:pt x="916" y="83"/>
                    </a:cubicBezTo>
                    <a:cubicBezTo>
                      <a:pt x="860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6128575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943" y="1"/>
                    </a:moveTo>
                    <a:cubicBezTo>
                      <a:pt x="916" y="1"/>
                      <a:pt x="916" y="28"/>
                      <a:pt x="916" y="28"/>
                    </a:cubicBezTo>
                    <a:cubicBezTo>
                      <a:pt x="888" y="28"/>
                      <a:pt x="888" y="28"/>
                      <a:pt x="888" y="56"/>
                    </a:cubicBezTo>
                    <a:lnTo>
                      <a:pt x="888" y="500"/>
                    </a:lnTo>
                    <a:lnTo>
                      <a:pt x="611" y="222"/>
                    </a:lnTo>
                    <a:cubicBezTo>
                      <a:pt x="555" y="139"/>
                      <a:pt x="500" y="112"/>
                      <a:pt x="472" y="84"/>
                    </a:cubicBezTo>
                    <a:cubicBezTo>
                      <a:pt x="417" y="56"/>
                      <a:pt x="361" y="28"/>
                      <a:pt x="306" y="28"/>
                    </a:cubicBezTo>
                    <a:cubicBezTo>
                      <a:pt x="223" y="28"/>
                      <a:pt x="139" y="56"/>
                      <a:pt x="84" y="112"/>
                    </a:cubicBezTo>
                    <a:cubicBezTo>
                      <a:pt x="29" y="167"/>
                      <a:pt x="1" y="250"/>
                      <a:pt x="1" y="361"/>
                    </a:cubicBezTo>
                    <a:cubicBezTo>
                      <a:pt x="1" y="417"/>
                      <a:pt x="29" y="472"/>
                      <a:pt x="56" y="527"/>
                    </a:cubicBezTo>
                    <a:cubicBezTo>
                      <a:pt x="84" y="583"/>
                      <a:pt x="112" y="611"/>
                      <a:pt x="167" y="638"/>
                    </a:cubicBezTo>
                    <a:cubicBezTo>
                      <a:pt x="223" y="666"/>
                      <a:pt x="278" y="666"/>
                      <a:pt x="306" y="694"/>
                    </a:cubicBezTo>
                    <a:cubicBezTo>
                      <a:pt x="333" y="694"/>
                      <a:pt x="333" y="666"/>
                      <a:pt x="333" y="666"/>
                    </a:cubicBezTo>
                    <a:cubicBezTo>
                      <a:pt x="333" y="666"/>
                      <a:pt x="333" y="666"/>
                      <a:pt x="333" y="638"/>
                    </a:cubicBezTo>
                    <a:lnTo>
                      <a:pt x="333" y="583"/>
                    </a:lnTo>
                    <a:cubicBezTo>
                      <a:pt x="333" y="583"/>
                      <a:pt x="333" y="555"/>
                      <a:pt x="333" y="555"/>
                    </a:cubicBezTo>
                    <a:lnTo>
                      <a:pt x="306" y="555"/>
                    </a:lnTo>
                    <a:cubicBezTo>
                      <a:pt x="250" y="527"/>
                      <a:pt x="223" y="527"/>
                      <a:pt x="167" y="472"/>
                    </a:cubicBezTo>
                    <a:cubicBezTo>
                      <a:pt x="139" y="444"/>
                      <a:pt x="139" y="417"/>
                      <a:pt x="139" y="361"/>
                    </a:cubicBezTo>
                    <a:cubicBezTo>
                      <a:pt x="139" y="306"/>
                      <a:pt x="139" y="250"/>
                      <a:pt x="167" y="222"/>
                    </a:cubicBezTo>
                    <a:cubicBezTo>
                      <a:pt x="195" y="195"/>
                      <a:pt x="250" y="167"/>
                      <a:pt x="306" y="167"/>
                    </a:cubicBezTo>
                    <a:cubicBezTo>
                      <a:pt x="361" y="167"/>
                      <a:pt x="389" y="195"/>
                      <a:pt x="417" y="195"/>
                    </a:cubicBezTo>
                    <a:cubicBezTo>
                      <a:pt x="472" y="222"/>
                      <a:pt x="500" y="278"/>
                      <a:pt x="583" y="361"/>
                    </a:cubicBezTo>
                    <a:lnTo>
                      <a:pt x="888" y="666"/>
                    </a:lnTo>
                    <a:cubicBezTo>
                      <a:pt x="888" y="694"/>
                      <a:pt x="916" y="694"/>
                      <a:pt x="943" y="694"/>
                    </a:cubicBezTo>
                    <a:lnTo>
                      <a:pt x="999" y="694"/>
                    </a:lnTo>
                    <a:cubicBezTo>
                      <a:pt x="1027" y="694"/>
                      <a:pt x="1027" y="666"/>
                      <a:pt x="1027" y="666"/>
                    </a:cubicBezTo>
                    <a:lnTo>
                      <a:pt x="1027" y="56"/>
                    </a:lnTo>
                    <a:cubicBezTo>
                      <a:pt x="1027" y="28"/>
                      <a:pt x="1027" y="28"/>
                      <a:pt x="999" y="28"/>
                    </a:cubicBezTo>
                    <a:cubicBezTo>
                      <a:pt x="999" y="28"/>
                      <a:pt x="999" y="1"/>
                      <a:pt x="9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6643694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0" y="139"/>
                    </a:moveTo>
                    <a:cubicBezTo>
                      <a:pt x="693" y="139"/>
                      <a:pt x="776" y="167"/>
                      <a:pt x="804" y="194"/>
                    </a:cubicBezTo>
                    <a:cubicBezTo>
                      <a:pt x="860" y="222"/>
                      <a:pt x="887" y="277"/>
                      <a:pt x="887" y="361"/>
                    </a:cubicBezTo>
                    <a:cubicBezTo>
                      <a:pt x="887" y="416"/>
                      <a:pt x="860" y="472"/>
                      <a:pt x="804" y="527"/>
                    </a:cubicBezTo>
                    <a:cubicBezTo>
                      <a:pt x="776" y="555"/>
                      <a:pt x="693" y="582"/>
                      <a:pt x="610" y="582"/>
                    </a:cubicBezTo>
                    <a:lnTo>
                      <a:pt x="388" y="582"/>
                    </a:lnTo>
                    <a:cubicBezTo>
                      <a:pt x="305" y="582"/>
                      <a:pt x="222" y="555"/>
                      <a:pt x="166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66" y="194"/>
                    </a:cubicBezTo>
                    <a:cubicBezTo>
                      <a:pt x="222" y="167"/>
                      <a:pt x="305" y="139"/>
                      <a:pt x="388" y="139"/>
                    </a:cubicBezTo>
                    <a:close/>
                    <a:moveTo>
                      <a:pt x="361" y="0"/>
                    </a:moveTo>
                    <a:cubicBezTo>
                      <a:pt x="250" y="0"/>
                      <a:pt x="166" y="28"/>
                      <a:pt x="83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83" y="610"/>
                    </a:cubicBezTo>
                    <a:cubicBezTo>
                      <a:pt x="166" y="666"/>
                      <a:pt x="250" y="721"/>
                      <a:pt x="361" y="721"/>
                    </a:cubicBezTo>
                    <a:lnTo>
                      <a:pt x="610" y="721"/>
                    </a:lnTo>
                    <a:cubicBezTo>
                      <a:pt x="721" y="693"/>
                      <a:pt x="832" y="666"/>
                      <a:pt x="887" y="610"/>
                    </a:cubicBezTo>
                    <a:cubicBezTo>
                      <a:pt x="971" y="555"/>
                      <a:pt x="998" y="472"/>
                      <a:pt x="998" y="361"/>
                    </a:cubicBezTo>
                    <a:cubicBezTo>
                      <a:pt x="998" y="222"/>
                      <a:pt x="971" y="139"/>
                      <a:pt x="887" y="83"/>
                    </a:cubicBezTo>
                    <a:cubicBezTo>
                      <a:pt x="832" y="28"/>
                      <a:pt x="721" y="0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4"/>
              <p:cNvSpPr/>
              <p:nvPr/>
            </p:nvSpPr>
            <p:spPr>
              <a:xfrm>
                <a:off x="6643556" y="4611300"/>
                <a:ext cx="249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694" extrusionOk="0">
                    <a:moveTo>
                      <a:pt x="693" y="1"/>
                    </a:moveTo>
                    <a:cubicBezTo>
                      <a:pt x="610" y="1"/>
                      <a:pt x="555" y="28"/>
                      <a:pt x="499" y="84"/>
                    </a:cubicBezTo>
                    <a:cubicBezTo>
                      <a:pt x="444" y="139"/>
                      <a:pt x="416" y="195"/>
                      <a:pt x="416" y="306"/>
                    </a:cubicBezTo>
                    <a:lnTo>
                      <a:pt x="416" y="333"/>
                    </a:lnTo>
                    <a:lnTo>
                      <a:pt x="111" y="56"/>
                    </a:lnTo>
                    <a:cubicBezTo>
                      <a:pt x="111" y="28"/>
                      <a:pt x="83" y="28"/>
                      <a:pt x="83" y="28"/>
                    </a:cubicBezTo>
                    <a:lnTo>
                      <a:pt x="28" y="28"/>
                    </a:lnTo>
                    <a:cubicBezTo>
                      <a:pt x="28" y="28"/>
                      <a:pt x="28" y="28"/>
                      <a:pt x="0" y="56"/>
                    </a:cubicBezTo>
                    <a:lnTo>
                      <a:pt x="0" y="638"/>
                    </a:lnTo>
                    <a:cubicBezTo>
                      <a:pt x="28" y="666"/>
                      <a:pt x="28" y="666"/>
                      <a:pt x="28" y="666"/>
                    </a:cubicBezTo>
                    <a:lnTo>
                      <a:pt x="83" y="666"/>
                    </a:lnTo>
                    <a:cubicBezTo>
                      <a:pt x="83" y="666"/>
                      <a:pt x="111" y="666"/>
                      <a:pt x="111" y="638"/>
                    </a:cubicBezTo>
                    <a:lnTo>
                      <a:pt x="111" y="195"/>
                    </a:lnTo>
                    <a:lnTo>
                      <a:pt x="416" y="472"/>
                    </a:lnTo>
                    <a:cubicBezTo>
                      <a:pt x="444" y="500"/>
                      <a:pt x="444" y="500"/>
                      <a:pt x="471" y="500"/>
                    </a:cubicBezTo>
                    <a:lnTo>
                      <a:pt x="527" y="500"/>
                    </a:lnTo>
                    <a:cubicBezTo>
                      <a:pt x="527" y="472"/>
                      <a:pt x="527" y="472"/>
                      <a:pt x="527" y="472"/>
                    </a:cubicBezTo>
                    <a:lnTo>
                      <a:pt x="527" y="333"/>
                    </a:lnTo>
                    <a:cubicBezTo>
                      <a:pt x="527" y="195"/>
                      <a:pt x="582" y="112"/>
                      <a:pt x="693" y="112"/>
                    </a:cubicBezTo>
                    <a:cubicBezTo>
                      <a:pt x="749" y="112"/>
                      <a:pt x="804" y="139"/>
                      <a:pt x="832" y="195"/>
                    </a:cubicBezTo>
                    <a:cubicBezTo>
                      <a:pt x="860" y="222"/>
                      <a:pt x="887" y="278"/>
                      <a:pt x="887" y="333"/>
                    </a:cubicBezTo>
                    <a:cubicBezTo>
                      <a:pt x="887" y="389"/>
                      <a:pt x="887" y="444"/>
                      <a:pt x="860" y="500"/>
                    </a:cubicBezTo>
                    <a:cubicBezTo>
                      <a:pt x="832" y="527"/>
                      <a:pt x="804" y="555"/>
                      <a:pt x="749" y="583"/>
                    </a:cubicBezTo>
                    <a:lnTo>
                      <a:pt x="721" y="583"/>
                    </a:lnTo>
                    <a:cubicBezTo>
                      <a:pt x="721" y="583"/>
                      <a:pt x="721" y="611"/>
                      <a:pt x="721" y="611"/>
                    </a:cubicBezTo>
                    <a:lnTo>
                      <a:pt x="721" y="666"/>
                    </a:lnTo>
                    <a:cubicBezTo>
                      <a:pt x="721" y="694"/>
                      <a:pt x="721" y="694"/>
                      <a:pt x="749" y="694"/>
                    </a:cubicBezTo>
                    <a:cubicBezTo>
                      <a:pt x="804" y="694"/>
                      <a:pt x="832" y="694"/>
                      <a:pt x="887" y="666"/>
                    </a:cubicBezTo>
                    <a:cubicBezTo>
                      <a:pt x="915" y="638"/>
                      <a:pt x="943" y="583"/>
                      <a:pt x="971" y="527"/>
                    </a:cubicBezTo>
                    <a:cubicBezTo>
                      <a:pt x="998" y="472"/>
                      <a:pt x="998" y="417"/>
                      <a:pt x="998" y="333"/>
                    </a:cubicBezTo>
                    <a:cubicBezTo>
                      <a:pt x="998" y="278"/>
                      <a:pt x="998" y="222"/>
                      <a:pt x="971" y="167"/>
                    </a:cubicBezTo>
                    <a:cubicBezTo>
                      <a:pt x="943" y="112"/>
                      <a:pt x="915" y="56"/>
                      <a:pt x="860" y="28"/>
                    </a:cubicBezTo>
                    <a:cubicBezTo>
                      <a:pt x="832" y="1"/>
                      <a:pt x="776" y="1"/>
                      <a:pt x="6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7157705" y="4632100"/>
                <a:ext cx="249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22" extrusionOk="0">
                    <a:moveTo>
                      <a:pt x="611" y="139"/>
                    </a:moveTo>
                    <a:cubicBezTo>
                      <a:pt x="694" y="139"/>
                      <a:pt x="777" y="167"/>
                      <a:pt x="833" y="194"/>
                    </a:cubicBezTo>
                    <a:cubicBezTo>
                      <a:pt x="860" y="222"/>
                      <a:pt x="888" y="277"/>
                      <a:pt x="888" y="361"/>
                    </a:cubicBezTo>
                    <a:cubicBezTo>
                      <a:pt x="888" y="416"/>
                      <a:pt x="860" y="472"/>
                      <a:pt x="833" y="527"/>
                    </a:cubicBezTo>
                    <a:cubicBezTo>
                      <a:pt x="777" y="555"/>
                      <a:pt x="694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67" y="527"/>
                    </a:cubicBezTo>
                    <a:cubicBezTo>
                      <a:pt x="139" y="472"/>
                      <a:pt x="112" y="416"/>
                      <a:pt x="112" y="361"/>
                    </a:cubicBezTo>
                    <a:cubicBezTo>
                      <a:pt x="112" y="277"/>
                      <a:pt x="139" y="222"/>
                      <a:pt x="167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50" y="0"/>
                      <a:pt x="167" y="28"/>
                      <a:pt x="112" y="83"/>
                    </a:cubicBezTo>
                    <a:cubicBezTo>
                      <a:pt x="28" y="139"/>
                      <a:pt x="1" y="222"/>
                      <a:pt x="1" y="361"/>
                    </a:cubicBezTo>
                    <a:cubicBezTo>
                      <a:pt x="1" y="472"/>
                      <a:pt x="28" y="555"/>
                      <a:pt x="112" y="610"/>
                    </a:cubicBezTo>
                    <a:cubicBezTo>
                      <a:pt x="167" y="666"/>
                      <a:pt x="250" y="721"/>
                      <a:pt x="389" y="721"/>
                    </a:cubicBezTo>
                    <a:lnTo>
                      <a:pt x="611" y="721"/>
                    </a:lnTo>
                    <a:cubicBezTo>
                      <a:pt x="749" y="693"/>
                      <a:pt x="833" y="666"/>
                      <a:pt x="916" y="610"/>
                    </a:cubicBezTo>
                    <a:cubicBezTo>
                      <a:pt x="971" y="555"/>
                      <a:pt x="999" y="472"/>
                      <a:pt x="999" y="361"/>
                    </a:cubicBezTo>
                    <a:cubicBezTo>
                      <a:pt x="999" y="222"/>
                      <a:pt x="971" y="139"/>
                      <a:pt x="916" y="83"/>
                    </a:cubicBezTo>
                    <a:cubicBezTo>
                      <a:pt x="833" y="28"/>
                      <a:pt x="749" y="0"/>
                      <a:pt x="6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7157837" y="4609225"/>
                <a:ext cx="24975" cy="1942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777" extrusionOk="0">
                    <a:moveTo>
                      <a:pt x="638" y="277"/>
                    </a:moveTo>
                    <a:lnTo>
                      <a:pt x="638" y="638"/>
                    </a:lnTo>
                    <a:lnTo>
                      <a:pt x="139" y="277"/>
                    </a:lnTo>
                    <a:close/>
                    <a:moveTo>
                      <a:pt x="638" y="0"/>
                    </a:moveTo>
                    <a:cubicBezTo>
                      <a:pt x="638" y="0"/>
                      <a:pt x="638" y="28"/>
                      <a:pt x="638" y="28"/>
                    </a:cubicBezTo>
                    <a:lnTo>
                      <a:pt x="638" y="167"/>
                    </a:lnTo>
                    <a:lnTo>
                      <a:pt x="1" y="167"/>
                    </a:lnTo>
                    <a:cubicBezTo>
                      <a:pt x="1" y="167"/>
                      <a:pt x="1" y="167"/>
                      <a:pt x="1" y="194"/>
                    </a:cubicBezTo>
                    <a:lnTo>
                      <a:pt x="1" y="277"/>
                    </a:lnTo>
                    <a:cubicBezTo>
                      <a:pt x="1" y="305"/>
                      <a:pt x="1" y="305"/>
                      <a:pt x="1" y="305"/>
                    </a:cubicBezTo>
                    <a:cubicBezTo>
                      <a:pt x="28" y="333"/>
                      <a:pt x="28" y="333"/>
                      <a:pt x="28" y="333"/>
                    </a:cubicBezTo>
                    <a:lnTo>
                      <a:pt x="638" y="749"/>
                    </a:lnTo>
                    <a:cubicBezTo>
                      <a:pt x="638" y="777"/>
                      <a:pt x="666" y="777"/>
                      <a:pt x="666" y="777"/>
                    </a:cubicBezTo>
                    <a:lnTo>
                      <a:pt x="749" y="777"/>
                    </a:lnTo>
                    <a:cubicBezTo>
                      <a:pt x="749" y="749"/>
                      <a:pt x="749" y="749"/>
                      <a:pt x="749" y="749"/>
                    </a:cubicBezTo>
                    <a:lnTo>
                      <a:pt x="749" y="277"/>
                    </a:lnTo>
                    <a:lnTo>
                      <a:pt x="999" y="277"/>
                    </a:lnTo>
                    <a:cubicBezTo>
                      <a:pt x="999" y="277"/>
                      <a:pt x="999" y="250"/>
                      <a:pt x="999" y="250"/>
                    </a:cubicBezTo>
                    <a:lnTo>
                      <a:pt x="999" y="194"/>
                    </a:lnTo>
                    <a:cubicBezTo>
                      <a:pt x="999" y="167"/>
                      <a:pt x="999" y="167"/>
                      <a:pt x="999" y="167"/>
                    </a:cubicBezTo>
                    <a:lnTo>
                      <a:pt x="749" y="167"/>
                    </a:lnTo>
                    <a:lnTo>
                      <a:pt x="749" y="28"/>
                    </a:lnTo>
                    <a:cubicBezTo>
                      <a:pt x="749" y="28"/>
                      <a:pt x="749" y="0"/>
                      <a:pt x="7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767171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11" y="139"/>
                    </a:moveTo>
                    <a:cubicBezTo>
                      <a:pt x="722" y="139"/>
                      <a:pt x="777" y="167"/>
                      <a:pt x="833" y="194"/>
                    </a:cubicBezTo>
                    <a:cubicBezTo>
                      <a:pt x="888" y="222"/>
                      <a:pt x="888" y="277"/>
                      <a:pt x="888" y="361"/>
                    </a:cubicBezTo>
                    <a:cubicBezTo>
                      <a:pt x="888" y="416"/>
                      <a:pt x="888" y="472"/>
                      <a:pt x="833" y="527"/>
                    </a:cubicBezTo>
                    <a:cubicBezTo>
                      <a:pt x="777" y="555"/>
                      <a:pt x="722" y="582"/>
                      <a:pt x="611" y="582"/>
                    </a:cubicBezTo>
                    <a:lnTo>
                      <a:pt x="389" y="582"/>
                    </a:lnTo>
                    <a:cubicBezTo>
                      <a:pt x="306" y="582"/>
                      <a:pt x="223" y="555"/>
                      <a:pt x="195" y="527"/>
                    </a:cubicBezTo>
                    <a:cubicBezTo>
                      <a:pt x="140" y="472"/>
                      <a:pt x="112" y="416"/>
                      <a:pt x="112" y="361"/>
                    </a:cubicBezTo>
                    <a:cubicBezTo>
                      <a:pt x="112" y="277"/>
                      <a:pt x="140" y="222"/>
                      <a:pt x="195" y="194"/>
                    </a:cubicBezTo>
                    <a:cubicBezTo>
                      <a:pt x="223" y="167"/>
                      <a:pt x="306" y="139"/>
                      <a:pt x="389" y="139"/>
                    </a:cubicBezTo>
                    <a:close/>
                    <a:moveTo>
                      <a:pt x="389" y="0"/>
                    </a:moveTo>
                    <a:cubicBezTo>
                      <a:pt x="278" y="0"/>
                      <a:pt x="167" y="28"/>
                      <a:pt x="112" y="83"/>
                    </a:cubicBezTo>
                    <a:cubicBezTo>
                      <a:pt x="29" y="139"/>
                      <a:pt x="1" y="222"/>
                      <a:pt x="1" y="361"/>
                    </a:cubicBezTo>
                    <a:cubicBezTo>
                      <a:pt x="1" y="472"/>
                      <a:pt x="29" y="555"/>
                      <a:pt x="112" y="610"/>
                    </a:cubicBezTo>
                    <a:cubicBezTo>
                      <a:pt x="167" y="666"/>
                      <a:pt x="278" y="721"/>
                      <a:pt x="389" y="721"/>
                    </a:cubicBezTo>
                    <a:lnTo>
                      <a:pt x="639" y="721"/>
                    </a:lnTo>
                    <a:cubicBezTo>
                      <a:pt x="750" y="693"/>
                      <a:pt x="833" y="666"/>
                      <a:pt x="916" y="610"/>
                    </a:cubicBezTo>
                    <a:cubicBezTo>
                      <a:pt x="971" y="555"/>
                      <a:pt x="1027" y="472"/>
                      <a:pt x="1027" y="361"/>
                    </a:cubicBezTo>
                    <a:cubicBezTo>
                      <a:pt x="1027" y="222"/>
                      <a:pt x="971" y="139"/>
                      <a:pt x="916" y="83"/>
                    </a:cubicBezTo>
                    <a:cubicBezTo>
                      <a:pt x="833" y="28"/>
                      <a:pt x="750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7672119" y="4611300"/>
                <a:ext cx="256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694" extrusionOk="0">
                    <a:moveTo>
                      <a:pt x="694" y="1"/>
                    </a:moveTo>
                    <a:cubicBezTo>
                      <a:pt x="611" y="1"/>
                      <a:pt x="555" y="1"/>
                      <a:pt x="500" y="28"/>
                    </a:cubicBezTo>
                    <a:cubicBezTo>
                      <a:pt x="472" y="84"/>
                      <a:pt x="417" y="112"/>
                      <a:pt x="417" y="167"/>
                    </a:cubicBezTo>
                    <a:cubicBezTo>
                      <a:pt x="389" y="222"/>
                      <a:pt x="361" y="278"/>
                      <a:pt x="361" y="333"/>
                    </a:cubicBezTo>
                    <a:cubicBezTo>
                      <a:pt x="361" y="417"/>
                      <a:pt x="389" y="472"/>
                      <a:pt x="417" y="527"/>
                    </a:cubicBezTo>
                    <a:lnTo>
                      <a:pt x="140" y="500"/>
                    </a:lnTo>
                    <a:lnTo>
                      <a:pt x="140" y="84"/>
                    </a:lnTo>
                    <a:cubicBezTo>
                      <a:pt x="140" y="84"/>
                      <a:pt x="140" y="84"/>
                      <a:pt x="112" y="56"/>
                    </a:cubicBezTo>
                    <a:lnTo>
                      <a:pt x="29" y="56"/>
                    </a:lnTo>
                    <a:cubicBezTo>
                      <a:pt x="29" y="56"/>
                      <a:pt x="1" y="84"/>
                      <a:pt x="1" y="84"/>
                    </a:cubicBezTo>
                    <a:lnTo>
                      <a:pt x="1" y="583"/>
                    </a:lnTo>
                    <a:cubicBezTo>
                      <a:pt x="1" y="611"/>
                      <a:pt x="29" y="611"/>
                      <a:pt x="56" y="611"/>
                    </a:cubicBezTo>
                    <a:lnTo>
                      <a:pt x="528" y="666"/>
                    </a:lnTo>
                    <a:cubicBezTo>
                      <a:pt x="528" y="666"/>
                      <a:pt x="528" y="666"/>
                      <a:pt x="528" y="638"/>
                    </a:cubicBezTo>
                    <a:cubicBezTo>
                      <a:pt x="555" y="638"/>
                      <a:pt x="555" y="638"/>
                      <a:pt x="555" y="611"/>
                    </a:cubicBezTo>
                    <a:lnTo>
                      <a:pt x="555" y="555"/>
                    </a:lnTo>
                    <a:cubicBezTo>
                      <a:pt x="555" y="555"/>
                      <a:pt x="555" y="527"/>
                      <a:pt x="555" y="527"/>
                    </a:cubicBezTo>
                    <a:cubicBezTo>
                      <a:pt x="528" y="527"/>
                      <a:pt x="528" y="500"/>
                      <a:pt x="528" y="500"/>
                    </a:cubicBezTo>
                    <a:cubicBezTo>
                      <a:pt x="500" y="472"/>
                      <a:pt x="500" y="444"/>
                      <a:pt x="500" y="444"/>
                    </a:cubicBezTo>
                    <a:cubicBezTo>
                      <a:pt x="472" y="417"/>
                      <a:pt x="472" y="389"/>
                      <a:pt x="472" y="361"/>
                    </a:cubicBezTo>
                    <a:cubicBezTo>
                      <a:pt x="472" y="278"/>
                      <a:pt x="500" y="250"/>
                      <a:pt x="528" y="195"/>
                    </a:cubicBezTo>
                    <a:cubicBezTo>
                      <a:pt x="555" y="139"/>
                      <a:pt x="611" y="139"/>
                      <a:pt x="666" y="139"/>
                    </a:cubicBezTo>
                    <a:cubicBezTo>
                      <a:pt x="750" y="139"/>
                      <a:pt x="805" y="139"/>
                      <a:pt x="833" y="195"/>
                    </a:cubicBezTo>
                    <a:cubicBezTo>
                      <a:pt x="888" y="250"/>
                      <a:pt x="888" y="278"/>
                      <a:pt x="888" y="361"/>
                    </a:cubicBezTo>
                    <a:cubicBezTo>
                      <a:pt x="888" y="417"/>
                      <a:pt x="888" y="444"/>
                      <a:pt x="860" y="500"/>
                    </a:cubicBezTo>
                    <a:cubicBezTo>
                      <a:pt x="833" y="527"/>
                      <a:pt x="805" y="555"/>
                      <a:pt x="750" y="555"/>
                    </a:cubicBezTo>
                    <a:cubicBezTo>
                      <a:pt x="722" y="583"/>
                      <a:pt x="722" y="583"/>
                      <a:pt x="722" y="611"/>
                    </a:cubicBezTo>
                    <a:lnTo>
                      <a:pt x="722" y="666"/>
                    </a:lnTo>
                    <a:cubicBezTo>
                      <a:pt x="722" y="666"/>
                      <a:pt x="722" y="694"/>
                      <a:pt x="722" y="694"/>
                    </a:cubicBezTo>
                    <a:lnTo>
                      <a:pt x="750" y="694"/>
                    </a:lnTo>
                    <a:cubicBezTo>
                      <a:pt x="805" y="694"/>
                      <a:pt x="833" y="694"/>
                      <a:pt x="888" y="666"/>
                    </a:cubicBezTo>
                    <a:cubicBezTo>
                      <a:pt x="916" y="638"/>
                      <a:pt x="944" y="583"/>
                      <a:pt x="971" y="527"/>
                    </a:cubicBezTo>
                    <a:cubicBezTo>
                      <a:pt x="999" y="500"/>
                      <a:pt x="1027" y="417"/>
                      <a:pt x="1027" y="361"/>
                    </a:cubicBezTo>
                    <a:cubicBezTo>
                      <a:pt x="1027" y="278"/>
                      <a:pt x="999" y="222"/>
                      <a:pt x="971" y="167"/>
                    </a:cubicBezTo>
                    <a:cubicBezTo>
                      <a:pt x="944" y="112"/>
                      <a:pt x="916" y="84"/>
                      <a:pt x="860" y="28"/>
                    </a:cubicBezTo>
                    <a:cubicBezTo>
                      <a:pt x="805" y="1"/>
                      <a:pt x="750" y="1"/>
                      <a:pt x="6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8186425" y="4632100"/>
                <a:ext cx="25675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722" extrusionOk="0">
                    <a:moveTo>
                      <a:pt x="638" y="139"/>
                    </a:moveTo>
                    <a:cubicBezTo>
                      <a:pt x="721" y="139"/>
                      <a:pt x="777" y="167"/>
                      <a:pt x="832" y="194"/>
                    </a:cubicBezTo>
                    <a:cubicBezTo>
                      <a:pt x="887" y="222"/>
                      <a:pt x="915" y="277"/>
                      <a:pt x="915" y="361"/>
                    </a:cubicBezTo>
                    <a:cubicBezTo>
                      <a:pt x="915" y="416"/>
                      <a:pt x="887" y="472"/>
                      <a:pt x="832" y="527"/>
                    </a:cubicBezTo>
                    <a:cubicBezTo>
                      <a:pt x="777" y="555"/>
                      <a:pt x="721" y="582"/>
                      <a:pt x="638" y="582"/>
                    </a:cubicBezTo>
                    <a:lnTo>
                      <a:pt x="388" y="582"/>
                    </a:lnTo>
                    <a:cubicBezTo>
                      <a:pt x="305" y="582"/>
                      <a:pt x="250" y="555"/>
                      <a:pt x="194" y="527"/>
                    </a:cubicBezTo>
                    <a:cubicBezTo>
                      <a:pt x="139" y="472"/>
                      <a:pt x="111" y="416"/>
                      <a:pt x="111" y="361"/>
                    </a:cubicBezTo>
                    <a:cubicBezTo>
                      <a:pt x="111" y="277"/>
                      <a:pt x="139" y="222"/>
                      <a:pt x="194" y="194"/>
                    </a:cubicBezTo>
                    <a:cubicBezTo>
                      <a:pt x="250" y="167"/>
                      <a:pt x="305" y="139"/>
                      <a:pt x="388" y="139"/>
                    </a:cubicBezTo>
                    <a:close/>
                    <a:moveTo>
                      <a:pt x="388" y="0"/>
                    </a:moveTo>
                    <a:cubicBezTo>
                      <a:pt x="277" y="0"/>
                      <a:pt x="194" y="28"/>
                      <a:pt x="111" y="83"/>
                    </a:cubicBezTo>
                    <a:cubicBezTo>
                      <a:pt x="28" y="139"/>
                      <a:pt x="0" y="222"/>
                      <a:pt x="0" y="361"/>
                    </a:cubicBezTo>
                    <a:cubicBezTo>
                      <a:pt x="0" y="472"/>
                      <a:pt x="28" y="555"/>
                      <a:pt x="111" y="610"/>
                    </a:cubicBezTo>
                    <a:cubicBezTo>
                      <a:pt x="194" y="666"/>
                      <a:pt x="277" y="721"/>
                      <a:pt x="388" y="721"/>
                    </a:cubicBezTo>
                    <a:lnTo>
                      <a:pt x="638" y="721"/>
                    </a:lnTo>
                    <a:cubicBezTo>
                      <a:pt x="749" y="693"/>
                      <a:pt x="832" y="666"/>
                      <a:pt x="915" y="610"/>
                    </a:cubicBezTo>
                    <a:cubicBezTo>
                      <a:pt x="998" y="555"/>
                      <a:pt x="1026" y="472"/>
                      <a:pt x="1026" y="361"/>
                    </a:cubicBezTo>
                    <a:cubicBezTo>
                      <a:pt x="1026" y="222"/>
                      <a:pt x="998" y="139"/>
                      <a:pt x="915" y="83"/>
                    </a:cubicBezTo>
                    <a:cubicBezTo>
                      <a:pt x="832" y="28"/>
                      <a:pt x="749" y="0"/>
                      <a:pt x="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8187100" y="4610600"/>
                <a:ext cx="25000" cy="1805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722" extrusionOk="0">
                    <a:moveTo>
                      <a:pt x="666" y="140"/>
                    </a:moveTo>
                    <a:cubicBezTo>
                      <a:pt x="694" y="140"/>
                      <a:pt x="750" y="140"/>
                      <a:pt x="777" y="167"/>
                    </a:cubicBezTo>
                    <a:cubicBezTo>
                      <a:pt x="805" y="195"/>
                      <a:pt x="833" y="223"/>
                      <a:pt x="860" y="250"/>
                    </a:cubicBezTo>
                    <a:cubicBezTo>
                      <a:pt x="860" y="278"/>
                      <a:pt x="888" y="306"/>
                      <a:pt x="888" y="361"/>
                    </a:cubicBezTo>
                    <a:cubicBezTo>
                      <a:pt x="888" y="389"/>
                      <a:pt x="860" y="445"/>
                      <a:pt x="860" y="472"/>
                    </a:cubicBezTo>
                    <a:cubicBezTo>
                      <a:pt x="833" y="500"/>
                      <a:pt x="805" y="528"/>
                      <a:pt x="777" y="555"/>
                    </a:cubicBezTo>
                    <a:cubicBezTo>
                      <a:pt x="750" y="583"/>
                      <a:pt x="694" y="583"/>
                      <a:pt x="666" y="583"/>
                    </a:cubicBezTo>
                    <a:cubicBezTo>
                      <a:pt x="611" y="583"/>
                      <a:pt x="583" y="583"/>
                      <a:pt x="528" y="555"/>
                    </a:cubicBezTo>
                    <a:cubicBezTo>
                      <a:pt x="500" y="528"/>
                      <a:pt x="472" y="500"/>
                      <a:pt x="472" y="472"/>
                    </a:cubicBezTo>
                    <a:cubicBezTo>
                      <a:pt x="445" y="445"/>
                      <a:pt x="445" y="389"/>
                      <a:pt x="445" y="361"/>
                    </a:cubicBezTo>
                    <a:cubicBezTo>
                      <a:pt x="445" y="334"/>
                      <a:pt x="445" y="278"/>
                      <a:pt x="472" y="250"/>
                    </a:cubicBezTo>
                    <a:cubicBezTo>
                      <a:pt x="472" y="223"/>
                      <a:pt x="500" y="195"/>
                      <a:pt x="528" y="167"/>
                    </a:cubicBezTo>
                    <a:cubicBezTo>
                      <a:pt x="583" y="140"/>
                      <a:pt x="611" y="140"/>
                      <a:pt x="666" y="140"/>
                    </a:cubicBezTo>
                    <a:close/>
                    <a:moveTo>
                      <a:pt x="666" y="1"/>
                    </a:moveTo>
                    <a:cubicBezTo>
                      <a:pt x="583" y="1"/>
                      <a:pt x="528" y="1"/>
                      <a:pt x="500" y="29"/>
                    </a:cubicBezTo>
                    <a:cubicBezTo>
                      <a:pt x="445" y="56"/>
                      <a:pt x="389" y="112"/>
                      <a:pt x="361" y="167"/>
                    </a:cubicBezTo>
                    <a:cubicBezTo>
                      <a:pt x="334" y="223"/>
                      <a:pt x="334" y="278"/>
                      <a:pt x="334" y="334"/>
                    </a:cubicBezTo>
                    <a:cubicBezTo>
                      <a:pt x="334" y="361"/>
                      <a:pt x="334" y="389"/>
                      <a:pt x="334" y="417"/>
                    </a:cubicBezTo>
                    <a:lnTo>
                      <a:pt x="29" y="223"/>
                    </a:lnTo>
                    <a:lnTo>
                      <a:pt x="1" y="223"/>
                    </a:lnTo>
                    <a:cubicBezTo>
                      <a:pt x="1" y="223"/>
                      <a:pt x="1" y="223"/>
                      <a:pt x="1" y="250"/>
                    </a:cubicBezTo>
                    <a:lnTo>
                      <a:pt x="1" y="306"/>
                    </a:lnTo>
                    <a:cubicBezTo>
                      <a:pt x="1" y="306"/>
                      <a:pt x="1" y="334"/>
                      <a:pt x="1" y="334"/>
                    </a:cubicBezTo>
                    <a:cubicBezTo>
                      <a:pt x="1" y="334"/>
                      <a:pt x="1" y="334"/>
                      <a:pt x="1" y="361"/>
                    </a:cubicBezTo>
                    <a:lnTo>
                      <a:pt x="29" y="361"/>
                    </a:lnTo>
                    <a:lnTo>
                      <a:pt x="389" y="639"/>
                    </a:lnTo>
                    <a:cubicBezTo>
                      <a:pt x="500" y="694"/>
                      <a:pt x="583" y="722"/>
                      <a:pt x="666" y="722"/>
                    </a:cubicBezTo>
                    <a:cubicBezTo>
                      <a:pt x="722" y="722"/>
                      <a:pt x="777" y="722"/>
                      <a:pt x="833" y="694"/>
                    </a:cubicBezTo>
                    <a:cubicBezTo>
                      <a:pt x="888" y="666"/>
                      <a:pt x="916" y="611"/>
                      <a:pt x="944" y="555"/>
                    </a:cubicBezTo>
                    <a:cubicBezTo>
                      <a:pt x="971" y="500"/>
                      <a:pt x="999" y="445"/>
                      <a:pt x="999" y="361"/>
                    </a:cubicBezTo>
                    <a:cubicBezTo>
                      <a:pt x="999" y="278"/>
                      <a:pt x="971" y="223"/>
                      <a:pt x="944" y="167"/>
                    </a:cubicBezTo>
                    <a:cubicBezTo>
                      <a:pt x="916" y="112"/>
                      <a:pt x="888" y="56"/>
                      <a:pt x="833" y="29"/>
                    </a:cubicBezTo>
                    <a:cubicBezTo>
                      <a:pt x="777" y="1"/>
                      <a:pt x="722" y="1"/>
                      <a:pt x="6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body" idx="1"/>
          </p:nvPr>
        </p:nvSpPr>
        <p:spPr>
          <a:xfrm>
            <a:off x="720000" y="1225625"/>
            <a:ext cx="7704000" cy="3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94" name="Google Shape;94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4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98" name="Google Shape;98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101;p4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02" name="Google Shape;102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06" name="Google Shape;106;p4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5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11" name="Google Shape;111;p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5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115" name="Google Shape;115;p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5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19" name="Google Shape;119;p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5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23" name="Google Shape;123;p5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1"/>
          </p:nvPr>
        </p:nvSpPr>
        <p:spPr>
          <a:xfrm>
            <a:off x="567600" y="2042525"/>
            <a:ext cx="2696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500"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2"/>
          </p:nvPr>
        </p:nvSpPr>
        <p:spPr>
          <a:xfrm>
            <a:off x="5879700" y="2042525"/>
            <a:ext cx="26967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5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Teko"/>
              <a:buNone/>
              <a:defRPr sz="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29" name="Google Shape;129;p5"/>
          <p:cNvSpPr txBox="1"/>
          <p:nvPr/>
        </p:nvSpPr>
        <p:spPr>
          <a:xfrm>
            <a:off x="2347050" y="4735330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3"/>
          </p:nvPr>
        </p:nvSpPr>
        <p:spPr>
          <a:xfrm>
            <a:off x="571500" y="2409825"/>
            <a:ext cx="2696700" cy="1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ubTitle" idx="4"/>
          </p:nvPr>
        </p:nvSpPr>
        <p:spPr>
          <a:xfrm>
            <a:off x="5875800" y="2409825"/>
            <a:ext cx="2696700" cy="1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4" name="Google Shape;134;p6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35" name="Google Shape;135;p6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6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139" name="Google Shape;139;p6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6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43" name="Google Shape;143;p6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6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47" name="Google Shape;147;p6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6"/>
          <p:cNvSpPr txBox="1"/>
          <p:nvPr/>
        </p:nvSpPr>
        <p:spPr>
          <a:xfrm>
            <a:off x="2347050" y="4735330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7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53" name="Google Shape;153;p7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7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57" name="Google Shape;157;p7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7"/>
          <p:cNvSpPr txBox="1">
            <a:spLocks noGrp="1"/>
          </p:cNvSpPr>
          <p:nvPr>
            <p:ph type="title"/>
          </p:nvPr>
        </p:nvSpPr>
        <p:spPr>
          <a:xfrm>
            <a:off x="4809375" y="1324550"/>
            <a:ext cx="3614700" cy="8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subTitle" idx="1"/>
          </p:nvPr>
        </p:nvSpPr>
        <p:spPr>
          <a:xfrm>
            <a:off x="4809375" y="2181400"/>
            <a:ext cx="36147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/>
          <p:cNvPicPr preferRelativeResize="0"/>
          <p:nvPr/>
        </p:nvPicPr>
        <p:blipFill rotWithShape="1">
          <a:blip r:embed="rId2">
            <a:alphaModFix/>
          </a:blip>
          <a:srcRect b="47924"/>
          <a:stretch/>
        </p:blipFill>
        <p:spPr>
          <a:xfrm>
            <a:off x="4046450" y="-507250"/>
            <a:ext cx="58531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 t="56398"/>
          <a:stretch/>
        </p:blipFill>
        <p:spPr>
          <a:xfrm>
            <a:off x="-1609725" y="3276600"/>
            <a:ext cx="6858000" cy="224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 txBox="1">
            <a:spLocks noGrp="1"/>
          </p:cNvSpPr>
          <p:nvPr>
            <p:ph type="title"/>
          </p:nvPr>
        </p:nvSpPr>
        <p:spPr>
          <a:xfrm>
            <a:off x="720000" y="1924225"/>
            <a:ext cx="7704000" cy="8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6" name="Google Shape;166;p8"/>
          <p:cNvSpPr txBox="1">
            <a:spLocks noGrp="1"/>
          </p:cNvSpPr>
          <p:nvPr>
            <p:ph type="subTitle" idx="1"/>
          </p:nvPr>
        </p:nvSpPr>
        <p:spPr>
          <a:xfrm>
            <a:off x="2501100" y="3084800"/>
            <a:ext cx="41418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>
            <a:off x="8669664" y="245588"/>
            <a:ext cx="228825" cy="228825"/>
            <a:chOff x="3023950" y="3689950"/>
            <a:chExt cx="316100" cy="316100"/>
          </a:xfrm>
        </p:grpSpPr>
        <p:sp>
          <p:nvSpPr>
            <p:cNvPr id="168" name="Google Shape;168;p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8669427" y="4669065"/>
            <a:ext cx="228825" cy="228856"/>
            <a:chOff x="3023950" y="3689950"/>
            <a:chExt cx="316100" cy="316100"/>
          </a:xfrm>
        </p:grpSpPr>
        <p:sp>
          <p:nvSpPr>
            <p:cNvPr id="172" name="Google Shape;172;p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8"/>
          <p:cNvGrpSpPr/>
          <p:nvPr/>
        </p:nvGrpSpPr>
        <p:grpSpPr>
          <a:xfrm>
            <a:off x="245739" y="245588"/>
            <a:ext cx="228825" cy="228825"/>
            <a:chOff x="3023950" y="3689950"/>
            <a:chExt cx="316100" cy="316100"/>
          </a:xfrm>
        </p:grpSpPr>
        <p:sp>
          <p:nvSpPr>
            <p:cNvPr id="176" name="Google Shape;176;p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8"/>
          <p:cNvGrpSpPr/>
          <p:nvPr/>
        </p:nvGrpSpPr>
        <p:grpSpPr>
          <a:xfrm>
            <a:off x="245752" y="4669065"/>
            <a:ext cx="228825" cy="228856"/>
            <a:chOff x="3023950" y="3689950"/>
            <a:chExt cx="316100" cy="316100"/>
          </a:xfrm>
        </p:grpSpPr>
        <p:sp>
          <p:nvSpPr>
            <p:cNvPr id="180" name="Google Shape;180;p8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8"/>
          <p:cNvSpPr txBox="1"/>
          <p:nvPr/>
        </p:nvSpPr>
        <p:spPr>
          <a:xfrm>
            <a:off x="2347050" y="4735330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9"/>
          <p:cNvGrpSpPr/>
          <p:nvPr/>
        </p:nvGrpSpPr>
        <p:grpSpPr>
          <a:xfrm>
            <a:off x="8669664" y="4669088"/>
            <a:ext cx="228825" cy="228825"/>
            <a:chOff x="3023950" y="3689950"/>
            <a:chExt cx="316100" cy="316100"/>
          </a:xfrm>
        </p:grpSpPr>
        <p:sp>
          <p:nvSpPr>
            <p:cNvPr id="186" name="Google Shape;186;p9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245739" y="4669088"/>
            <a:ext cx="228825" cy="228825"/>
            <a:chOff x="3023950" y="3689950"/>
            <a:chExt cx="316100" cy="316100"/>
          </a:xfrm>
        </p:grpSpPr>
        <p:sp>
          <p:nvSpPr>
            <p:cNvPr id="190" name="Google Shape;190;p9"/>
            <p:cNvSpPr/>
            <p:nvPr/>
          </p:nvSpPr>
          <p:spPr>
            <a:xfrm>
              <a:off x="3069000" y="3735000"/>
              <a:ext cx="225300" cy="225300"/>
            </a:xfrm>
            <a:custGeom>
              <a:avLst/>
              <a:gdLst/>
              <a:ahLst/>
              <a:cxnLst/>
              <a:rect l="l" t="t" r="r" b="b"/>
              <a:pathLst>
                <a:path w="9012" h="9012" fill="none" extrusionOk="0">
                  <a:moveTo>
                    <a:pt x="9012" y="4520"/>
                  </a:moveTo>
                  <a:cubicBezTo>
                    <a:pt x="9012" y="7015"/>
                    <a:pt x="6988" y="9011"/>
                    <a:pt x="4520" y="9011"/>
                  </a:cubicBezTo>
                  <a:cubicBezTo>
                    <a:pt x="2025" y="9011"/>
                    <a:pt x="1" y="7015"/>
                    <a:pt x="1" y="4520"/>
                  </a:cubicBezTo>
                  <a:cubicBezTo>
                    <a:pt x="1" y="2025"/>
                    <a:pt x="2025" y="1"/>
                    <a:pt x="4520" y="1"/>
                  </a:cubicBezTo>
                  <a:cubicBezTo>
                    <a:pt x="6988" y="1"/>
                    <a:pt x="9012" y="2025"/>
                    <a:pt x="9012" y="4520"/>
                  </a:cubicBezTo>
                  <a:close/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3182000" y="3689950"/>
              <a:ext cx="25" cy="316100"/>
            </a:xfrm>
            <a:custGeom>
              <a:avLst/>
              <a:gdLst/>
              <a:ahLst/>
              <a:cxnLst/>
              <a:rect l="l" t="t" r="r" b="b"/>
              <a:pathLst>
                <a:path w="1" h="12644" fill="none" extrusionOk="0">
                  <a:moveTo>
                    <a:pt x="0" y="0"/>
                  </a:moveTo>
                  <a:lnTo>
                    <a:pt x="0" y="12643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3023950" y="3847975"/>
              <a:ext cx="316100" cy="25"/>
            </a:xfrm>
            <a:custGeom>
              <a:avLst/>
              <a:gdLst/>
              <a:ahLst/>
              <a:cxnLst/>
              <a:rect l="l" t="t" r="r" b="b"/>
              <a:pathLst>
                <a:path w="12644" h="1" fill="none" extrusionOk="0">
                  <a:moveTo>
                    <a:pt x="1" y="1"/>
                  </a:moveTo>
                  <a:lnTo>
                    <a:pt x="12644" y="1"/>
                  </a:lnTo>
                </a:path>
              </a:pathLst>
            </a:custGeom>
            <a:noFill/>
            <a:ln w="9000" cap="flat" cmpd="sng">
              <a:solidFill>
                <a:schemeClr val="lt1"/>
              </a:solidFill>
              <a:prstDash val="solid"/>
              <a:miter lim="277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9"/>
          <p:cNvSpPr txBox="1"/>
          <p:nvPr/>
        </p:nvSpPr>
        <p:spPr>
          <a:xfrm>
            <a:off x="2347175" y="245605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  <p:sp>
        <p:nvSpPr>
          <p:cNvPr id="194" name="Google Shape;194;p9"/>
          <p:cNvSpPr txBox="1">
            <a:spLocks noGrp="1"/>
          </p:cNvSpPr>
          <p:nvPr>
            <p:ph type="title"/>
          </p:nvPr>
        </p:nvSpPr>
        <p:spPr>
          <a:xfrm>
            <a:off x="720000" y="1202100"/>
            <a:ext cx="369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9"/>
          <p:cNvSpPr txBox="1">
            <a:spLocks noGrp="1"/>
          </p:cNvSpPr>
          <p:nvPr>
            <p:ph type="subTitle" idx="1"/>
          </p:nvPr>
        </p:nvSpPr>
        <p:spPr>
          <a:xfrm>
            <a:off x="720000" y="1957800"/>
            <a:ext cx="36942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5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2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679100" cy="17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9" name="Google Shape;609;p26"/>
          <p:cNvSpPr txBox="1"/>
          <p:nvPr/>
        </p:nvSpPr>
        <p:spPr>
          <a:xfrm rot="-5400000">
            <a:off x="6518739" y="2494638"/>
            <a:ext cx="4449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003-1040559    1250 003-77156.8   1760 0009-14563.7   73273  </a:t>
            </a:r>
            <a:endParaRPr sz="80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Teko"/>
              <a:buNone/>
              <a:defRPr sz="35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Code Pro Light"/>
              <a:buChar char="●"/>
              <a:defRPr sz="180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●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●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○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Code Pro Light"/>
              <a:buChar char="■"/>
              <a:defRPr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72" r:id="rId9"/>
    <p:sldLayoutId id="2147483680" r:id="rId10"/>
    <p:sldLayoutId id="2147483688" r:id="rId11"/>
    <p:sldLayoutId id="2147483695" r:id="rId12"/>
    <p:sldLayoutId id="2147483696" r:id="rId13"/>
    <p:sldLayoutId id="2147483697" r:id="rId14"/>
    <p:sldLayoutId id="214748369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49962-1BC9-A152-ACF8-5A91C599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A71267-F395-5BE0-3074-D2CD75590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6466" y="2767525"/>
            <a:ext cx="4651067" cy="468300"/>
          </a:xfrm>
        </p:spPr>
        <p:txBody>
          <a:bodyPr/>
          <a:lstStyle/>
          <a:p>
            <a:r>
              <a:rPr lang="pt-BR" sz="1600" dirty="0"/>
              <a:t>Sistema de gerenciamento de grupos rebeldes e ameaças.</a:t>
            </a:r>
          </a:p>
        </p:txBody>
      </p:sp>
    </p:spTree>
    <p:extLst>
      <p:ext uri="{BB962C8B-B14F-4D97-AF65-F5344CB8AC3E}">
        <p14:creationId xmlns:p14="http://schemas.microsoft.com/office/powerpoint/2010/main" val="7041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8C0CD3-DA39-3DC6-A7F8-7E3668A32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INICIAL – IMPLEMENTAÇÃO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22D40B20-73F0-4CDD-0847-8551AB82B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9" t="12525" r="7352" b="13805"/>
          <a:stretch/>
        </p:blipFill>
        <p:spPr>
          <a:xfrm>
            <a:off x="1398689" y="1042882"/>
            <a:ext cx="6346622" cy="35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2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81286-6C41-0E8E-ED93-49656F28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250" y="1303868"/>
            <a:ext cx="2505825" cy="855900"/>
          </a:xfrm>
        </p:spPr>
        <p:txBody>
          <a:bodyPr/>
          <a:lstStyle/>
          <a:p>
            <a:r>
              <a:rPr lang="pt-BR" dirty="0"/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246047-D29F-B836-CDF9-7BC4BF3D6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8249" y="2181400"/>
            <a:ext cx="2505826" cy="1863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Tela do Mapa.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Apresenta cadastrados.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Breve explicação.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Fundo + marcadores + gerenciamento.</a:t>
            </a:r>
          </a:p>
        </p:txBody>
      </p:sp>
      <p:pic>
        <p:nvPicPr>
          <p:cNvPr id="5" name="mapa">
            <a:hlinkClick r:id="" action="ppaction://media"/>
            <a:extLst>
              <a:ext uri="{FF2B5EF4-FFF2-40B4-BE49-F238E27FC236}">
                <a16:creationId xmlns:a16="http://schemas.microsoft.com/office/drawing/2014/main" id="{1D625C56-EEA8-45C4-4D79-BB553E9A1A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750" t="5740" r="18230" b="9630"/>
          <a:stretch/>
        </p:blipFill>
        <p:spPr>
          <a:xfrm>
            <a:off x="719925" y="781433"/>
            <a:ext cx="4740226" cy="358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8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525B7-3BDC-2DD8-548B-7C22570F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5C259A-F20C-082B-2C70-74E7954F6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1820857"/>
            <a:ext cx="2696700" cy="371400"/>
          </a:xfrm>
        </p:spPr>
        <p:txBody>
          <a:bodyPr/>
          <a:lstStyle/>
          <a:p>
            <a:r>
              <a:rPr lang="pt-BR" dirty="0"/>
              <a:t>MAPPANE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403A4B1-D7C4-EA12-0D54-2651BE9756E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875800" y="1820857"/>
            <a:ext cx="2696700" cy="371400"/>
          </a:xfrm>
        </p:spPr>
        <p:txBody>
          <a:bodyPr/>
          <a:lstStyle/>
          <a:p>
            <a:r>
              <a:rPr lang="pt-BR" dirty="0"/>
              <a:t>MARKERS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0B934A9-3D7D-4A6B-EFCF-714446481C3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29491" y="2124320"/>
            <a:ext cx="2838709" cy="1343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Classe que representa o mapa em si (imagem).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Estende </a:t>
            </a:r>
            <a:r>
              <a:rPr lang="pt-BR" dirty="0" err="1">
                <a:solidFill>
                  <a:schemeClr val="accent2"/>
                </a:solidFill>
              </a:rPr>
              <a:t>JLayeredPane</a:t>
            </a:r>
            <a:r>
              <a:rPr lang="pt-BR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2E915D92-863E-FEC6-7DA1-F3A2E802247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875800" y="2124320"/>
            <a:ext cx="2696700" cy="1343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Classe que representa marcadores do mapa.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Classe genérica &lt;T </a:t>
            </a:r>
            <a:r>
              <a:rPr lang="pt-BR" dirty="0" err="1">
                <a:solidFill>
                  <a:schemeClr val="accent2"/>
                </a:solidFill>
              </a:rPr>
              <a:t>extends</a:t>
            </a:r>
            <a:r>
              <a:rPr lang="pt-BR" dirty="0">
                <a:solidFill>
                  <a:schemeClr val="accent2"/>
                </a:solidFill>
              </a:rPr>
              <a:t> </a:t>
            </a:r>
            <a:r>
              <a:rPr lang="pt-BR" dirty="0" err="1">
                <a:solidFill>
                  <a:schemeClr val="accent2"/>
                </a:solidFill>
              </a:rPr>
              <a:t>Cadastravel</a:t>
            </a:r>
            <a:r>
              <a:rPr lang="pt-BR" dirty="0">
                <a:solidFill>
                  <a:schemeClr val="accent2"/>
                </a:solidFill>
              </a:rPr>
              <a:t>&gt;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Estende </a:t>
            </a:r>
            <a:r>
              <a:rPr lang="pt-BR" dirty="0" err="1">
                <a:solidFill>
                  <a:schemeClr val="accent2"/>
                </a:solidFill>
              </a:rPr>
              <a:t>Jlabel</a:t>
            </a:r>
            <a:r>
              <a:rPr lang="pt-BR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522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EAE09-B3D4-E888-23DF-EF018750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02100"/>
            <a:ext cx="2854473" cy="755700"/>
          </a:xfrm>
        </p:spPr>
        <p:txBody>
          <a:bodyPr/>
          <a:lstStyle/>
          <a:p>
            <a:r>
              <a:rPr lang="pt-BR" dirty="0"/>
              <a:t>TRACKER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B079E7-46F2-1C5E-A087-F0CC0588E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840035"/>
            <a:ext cx="3034582" cy="255878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Classe que gerencia o mapa.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accent2"/>
                </a:solidFill>
              </a:rPr>
              <a:t>Cadastro e Exclusão.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Contém referência à </a:t>
            </a:r>
            <a:r>
              <a:rPr lang="pt-BR" dirty="0" err="1">
                <a:solidFill>
                  <a:schemeClr val="accent2"/>
                </a:solidFill>
              </a:rPr>
              <a:t>MapPane</a:t>
            </a:r>
            <a:r>
              <a:rPr lang="pt-BR" dirty="0">
                <a:solidFill>
                  <a:schemeClr val="accent2"/>
                </a:solidFill>
              </a:rPr>
              <a:t> a à lista de </a:t>
            </a:r>
            <a:r>
              <a:rPr lang="pt-BR" dirty="0" err="1">
                <a:solidFill>
                  <a:schemeClr val="accent2"/>
                </a:solidFill>
              </a:rPr>
              <a:t>Markers</a:t>
            </a:r>
            <a:r>
              <a:rPr lang="pt-BR" dirty="0">
                <a:solidFill>
                  <a:schemeClr val="accent2"/>
                </a:solidFill>
              </a:rPr>
              <a:t> cadastrados.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Engloba em si o armazenamento dentro de classes do projeto.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20CAFEE-9774-C605-E58A-530883417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30" t="7407" r="7762" b="8013"/>
          <a:stretch/>
        </p:blipFill>
        <p:spPr>
          <a:xfrm>
            <a:off x="4287982" y="493033"/>
            <a:ext cx="3925166" cy="448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1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E2CCD-4E38-7914-BBC9-4E7850F62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080" y="1325500"/>
            <a:ext cx="3152420" cy="855900"/>
          </a:xfrm>
        </p:spPr>
        <p:txBody>
          <a:bodyPr/>
          <a:lstStyle/>
          <a:p>
            <a:r>
              <a:rPr lang="pt-BR" dirty="0"/>
              <a:t>CADASTRAR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3242FE-5489-5A4A-0526-A5DFDEB9F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4248" y="2086150"/>
            <a:ext cx="3097002" cy="234903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Inserção de informações básicas.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Seleção do tipo para informações específicas.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Submissão e repasse dos dados para armazenamento.</a:t>
            </a:r>
          </a:p>
        </p:txBody>
      </p:sp>
      <p:pic>
        <p:nvPicPr>
          <p:cNvPr id="5" name="cadastrar">
            <a:hlinkClick r:id="" action="ppaction://media"/>
            <a:extLst>
              <a:ext uri="{FF2B5EF4-FFF2-40B4-BE49-F238E27FC236}">
                <a16:creationId xmlns:a16="http://schemas.microsoft.com/office/drawing/2014/main" id="{A0161DD1-C00B-93AB-886A-D3318892C4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750" t="6297" r="18334" b="10184"/>
          <a:stretch/>
        </p:blipFill>
        <p:spPr>
          <a:xfrm>
            <a:off x="291009" y="697706"/>
            <a:ext cx="5019612" cy="3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D2AAF-11CC-2EC5-E3D2-D2738089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7490"/>
            <a:ext cx="7704000" cy="572700"/>
          </a:xfrm>
        </p:spPr>
        <p:txBody>
          <a:bodyPr/>
          <a:lstStyle/>
          <a:p>
            <a:pPr algn="ctr"/>
            <a:r>
              <a:rPr lang="pt-BR" dirty="0"/>
              <a:t>CADASTRAR - IMPLEMENTAÇÃO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A1D23A5-2269-2418-DA21-861C23A2D158}"/>
              </a:ext>
            </a:extLst>
          </p:cNvPr>
          <p:cNvSpPr txBox="1"/>
          <p:nvPr/>
        </p:nvSpPr>
        <p:spPr>
          <a:xfrm>
            <a:off x="3872345" y="1974273"/>
            <a:ext cx="1558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prints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B00D05A8-D018-A341-1CFA-F4C6C2B07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09" t="13779" r="16768" b="14222"/>
          <a:stretch/>
        </p:blipFill>
        <p:spPr>
          <a:xfrm>
            <a:off x="2325832" y="799878"/>
            <a:ext cx="4663786" cy="41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7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0F968-38A7-2A5F-8D19-0DBEF14B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99" y="1202100"/>
            <a:ext cx="2494255" cy="755700"/>
          </a:xfrm>
        </p:spPr>
        <p:txBody>
          <a:bodyPr/>
          <a:lstStyle/>
          <a:p>
            <a:r>
              <a:rPr lang="pt-BR" sz="3500" dirty="0"/>
              <a:t>LISTAGEM DE CADASTRADOS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7110F4-DE76-1719-4B5A-915CF9C20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474" y="1919700"/>
            <a:ext cx="2494255" cy="23578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Listagem de todos os cadastrados.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Informações básicas.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Informações detalhadas.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Excluir cadastro.</a:t>
            </a:r>
          </a:p>
        </p:txBody>
      </p:sp>
      <p:pic>
        <p:nvPicPr>
          <p:cNvPr id="5" name="lisrar">
            <a:hlinkClick r:id="" action="ppaction://media"/>
            <a:extLst>
              <a:ext uri="{FF2B5EF4-FFF2-40B4-BE49-F238E27FC236}">
                <a16:creationId xmlns:a16="http://schemas.microsoft.com/office/drawing/2014/main" id="{9C351193-3F63-9FE6-5CFB-C5DDC3AC9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8021" b="10000"/>
          <a:stretch/>
        </p:blipFill>
        <p:spPr>
          <a:xfrm>
            <a:off x="3099954" y="776287"/>
            <a:ext cx="5814934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0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6913C-25C1-BF20-9567-EE7E27424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4364"/>
            <a:ext cx="7704000" cy="572700"/>
          </a:xfrm>
        </p:spPr>
        <p:txBody>
          <a:bodyPr/>
          <a:lstStyle/>
          <a:p>
            <a:r>
              <a:rPr lang="pt-BR" dirty="0"/>
              <a:t>LISTAGEM - IMPLEMENTAÇÃO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CBD2BC-0F41-1FB4-673B-C033FC325606}"/>
              </a:ext>
            </a:extLst>
          </p:cNvPr>
          <p:cNvSpPr txBox="1"/>
          <p:nvPr/>
        </p:nvSpPr>
        <p:spPr>
          <a:xfrm>
            <a:off x="3498273" y="2195945"/>
            <a:ext cx="1427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Prints de código</a:t>
            </a:r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82DCA0A-25D7-019C-9CDC-064113021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0" t="8889" r="6473" b="8889"/>
          <a:stretch/>
        </p:blipFill>
        <p:spPr>
          <a:xfrm>
            <a:off x="2038350" y="660429"/>
            <a:ext cx="5067300" cy="43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18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6913C-25C1-BF20-9567-EE7E27424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4364"/>
            <a:ext cx="7704000" cy="572700"/>
          </a:xfrm>
        </p:spPr>
        <p:txBody>
          <a:bodyPr/>
          <a:lstStyle/>
          <a:p>
            <a:r>
              <a:rPr lang="pt-BR" dirty="0"/>
              <a:t>LISTAGEM - IMPLEMENTAÇÃO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0CBD2BC-0F41-1FB4-673B-C033FC325606}"/>
              </a:ext>
            </a:extLst>
          </p:cNvPr>
          <p:cNvSpPr txBox="1"/>
          <p:nvPr/>
        </p:nvSpPr>
        <p:spPr>
          <a:xfrm>
            <a:off x="3498273" y="2195945"/>
            <a:ext cx="1427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Prints de código</a:t>
            </a:r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36B3E0A3-954C-D23C-D5B2-A7ED9BBC6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8" t="9185" r="7933" b="9630"/>
          <a:stretch/>
        </p:blipFill>
        <p:spPr>
          <a:xfrm>
            <a:off x="2295525" y="697064"/>
            <a:ext cx="4552950" cy="42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C22CD-970F-20DB-D1CD-D8A84AB3F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041" y="1324550"/>
            <a:ext cx="3117784" cy="855900"/>
          </a:xfrm>
        </p:spPr>
        <p:txBody>
          <a:bodyPr/>
          <a:lstStyle/>
          <a:p>
            <a:r>
              <a:rPr lang="pt-BR" dirty="0"/>
              <a:t>SAIR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B2782F-A036-3795-6C33-2737CC38A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114" y="2057575"/>
            <a:ext cx="3117785" cy="1863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Fecha tela e para o programa.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Dados são </a:t>
            </a:r>
            <a:r>
              <a:rPr lang="pt-BR" dirty="0">
                <a:solidFill>
                  <a:schemeClr val="bg1"/>
                </a:solidFill>
              </a:rPr>
              <a:t>salvos</a:t>
            </a:r>
            <a:r>
              <a:rPr lang="pt-BR" dirty="0">
                <a:solidFill>
                  <a:schemeClr val="accent2"/>
                </a:solidFill>
              </a:rPr>
              <a:t> em arquivos.</a:t>
            </a:r>
          </a:p>
        </p:txBody>
      </p:sp>
      <p:pic>
        <p:nvPicPr>
          <p:cNvPr id="5" name="sair">
            <a:hlinkClick r:id="" action="ppaction://media"/>
            <a:extLst>
              <a:ext uri="{FF2B5EF4-FFF2-40B4-BE49-F238E27FC236}">
                <a16:creationId xmlns:a16="http://schemas.microsoft.com/office/drawing/2014/main" id="{229F397D-93D7-0EE0-12B4-A1A1C9184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959" t="6481" r="18229" b="9445"/>
          <a:stretch/>
        </p:blipFill>
        <p:spPr>
          <a:xfrm>
            <a:off x="362813" y="581688"/>
            <a:ext cx="5286375" cy="398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1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8D70D-2ACF-569F-E79A-79BD0B4B0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0692" y="320175"/>
            <a:ext cx="2258652" cy="966475"/>
          </a:xfrm>
        </p:spPr>
        <p:txBody>
          <a:bodyPr/>
          <a:lstStyle/>
          <a:p>
            <a:r>
              <a:rPr lang="pt-BR" sz="4400" dirty="0"/>
              <a:t>CONTEXTO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5221CA-5C0B-6B86-F834-2EA6CDAFA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2673" y="1035081"/>
            <a:ext cx="4066671" cy="23215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accent2"/>
                </a:solidFill>
                <a:effectLst/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República dissolvida e </a:t>
            </a:r>
            <a:r>
              <a:rPr lang="pt-BR" b="0" i="0" dirty="0">
                <a:solidFill>
                  <a:schemeClr val="bg1"/>
                </a:solidFill>
                <a:effectLst/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perseguição</a:t>
            </a:r>
            <a:r>
              <a:rPr lang="pt-BR" b="0" i="0" dirty="0">
                <a:solidFill>
                  <a:schemeClr val="accent2"/>
                </a:solidFill>
                <a:effectLst/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de resistentes.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Incapacidade de comunicação entre regiões pelo </a:t>
            </a:r>
            <a:r>
              <a:rPr lang="pt-BR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perigo</a:t>
            </a: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de locomoção.</a:t>
            </a:r>
            <a:endParaRPr lang="pt-BR" dirty="0">
              <a:solidFill>
                <a:schemeClr val="accent2"/>
              </a:solidFill>
              <a:latin typeface="Arial" panose="020B0604020202020204" pitchFamily="34" charset="0"/>
              <a:ea typeface="Source Code Pro ExtraLight" panose="020B030903040302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Necessidade de uma forma de comunicação </a:t>
            </a:r>
            <a:r>
              <a:rPr lang="pt-BR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à distância </a:t>
            </a: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 </a:t>
            </a:r>
            <a:r>
              <a:rPr lang="pt-BR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segura</a:t>
            </a: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entre os núcleos rebeldes.</a:t>
            </a:r>
            <a:endParaRPr lang="pt-BR" dirty="0">
              <a:solidFill>
                <a:schemeClr val="accent2"/>
              </a:solidFill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3E44D5F-1CDE-A3FF-93EA-C48249499AAC}"/>
              </a:ext>
            </a:extLst>
          </p:cNvPr>
          <p:cNvSpPr txBox="1">
            <a:spLocks/>
          </p:cNvSpPr>
          <p:nvPr/>
        </p:nvSpPr>
        <p:spPr>
          <a:xfrm>
            <a:off x="367145" y="3124199"/>
            <a:ext cx="1960419" cy="96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eko"/>
              <a:buNone/>
              <a:defRPr sz="5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 dirty="0"/>
              <a:t>OBJETIVO</a:t>
            </a:r>
            <a:endParaRPr lang="pt-BR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6C5BF419-D064-BE7B-B4C0-B6934D5068AC}"/>
              </a:ext>
            </a:extLst>
          </p:cNvPr>
          <p:cNvSpPr txBox="1">
            <a:spLocks/>
          </p:cNvSpPr>
          <p:nvPr/>
        </p:nvSpPr>
        <p:spPr>
          <a:xfrm>
            <a:off x="290945" y="3821419"/>
            <a:ext cx="5133471" cy="176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ource Code Pro Light"/>
              <a:buNone/>
              <a:defRPr sz="15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Code Pro Light"/>
              <a:buNone/>
              <a:defRPr sz="28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Code Pro Light"/>
              <a:buNone/>
              <a:defRPr sz="28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Code Pro Light"/>
              <a:buNone/>
              <a:defRPr sz="28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Code Pro Light"/>
              <a:buNone/>
              <a:defRPr sz="28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Code Pro Light"/>
              <a:buNone/>
              <a:defRPr sz="28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Code Pro Light"/>
              <a:buNone/>
              <a:defRPr sz="28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Code Pro Light"/>
              <a:buNone/>
              <a:defRPr sz="28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ource Code Pro Light"/>
              <a:buNone/>
              <a:defRPr sz="2800" b="0" i="0" u="none" strike="noStrike" cap="non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>
            <a:pPr marL="285750" indent="-1714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accent2"/>
                </a:solidFill>
                <a:effectLst/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Desenvolvimento de um </a:t>
            </a:r>
            <a:r>
              <a:rPr lang="pt-BR" b="0" i="0" dirty="0">
                <a:solidFill>
                  <a:schemeClr val="bg1"/>
                </a:solidFill>
                <a:effectLst/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software</a:t>
            </a:r>
            <a:r>
              <a:rPr lang="pt-BR" b="0" i="0" dirty="0">
                <a:solidFill>
                  <a:schemeClr val="accent2"/>
                </a:solidFill>
                <a:effectLst/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que facilite a </a:t>
            </a:r>
            <a:r>
              <a:rPr lang="pt-BR" b="0" i="0" dirty="0">
                <a:solidFill>
                  <a:schemeClr val="bg1"/>
                </a:solidFill>
                <a:effectLst/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comunicação</a:t>
            </a:r>
            <a:r>
              <a:rPr lang="pt-BR" b="0" i="0" dirty="0">
                <a:solidFill>
                  <a:schemeClr val="accent2"/>
                </a:solidFill>
                <a:effectLst/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entre grupos rebeldes.</a:t>
            </a:r>
          </a:p>
        </p:txBody>
      </p:sp>
    </p:spTree>
    <p:extLst>
      <p:ext uri="{BB962C8B-B14F-4D97-AF65-F5344CB8AC3E}">
        <p14:creationId xmlns:p14="http://schemas.microsoft.com/office/powerpoint/2010/main" val="2499988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84598-FA6E-C4AA-9BB1-7847553EB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95AC8A4-2AB0-5F05-67E8-71B3DEACE9E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pt-BR" dirty="0"/>
              <a:t>Leitura de Arquivo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C2257FC-4AC5-BA16-6D37-8B93008841F8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r>
              <a:rPr lang="pt-BR" dirty="0"/>
              <a:t>Escrita no Arquivo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D238706-1D68-F920-BA8E-233D61FD82BD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pt-BR" dirty="0"/>
              <a:t>Senha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6473C5-D9D0-A789-E34E-9103E6ADE432}"/>
              </a:ext>
            </a:extLst>
          </p:cNvPr>
          <p:cNvSpPr txBox="1"/>
          <p:nvPr/>
        </p:nvSpPr>
        <p:spPr>
          <a:xfrm>
            <a:off x="892844" y="3015625"/>
            <a:ext cx="2164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Leitura de arquivo de </a:t>
            </a:r>
            <a:r>
              <a:rPr lang="pt-BR" dirty="0" err="1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Object</a:t>
            </a: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pt-BR" dirty="0" err="1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Stream</a:t>
            </a: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ao </a:t>
            </a:r>
            <a:r>
              <a:rPr lang="pt-BR" dirty="0" err="1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logar</a:t>
            </a: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no sistema.</a:t>
            </a:r>
          </a:p>
          <a:p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Classe </a:t>
            </a:r>
            <a:r>
              <a:rPr lang="pt-BR" dirty="0" err="1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Tracker</a:t>
            </a: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.</a:t>
            </a:r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0B62372-5C0E-3FB6-E473-E9BC9A43B365}"/>
              </a:ext>
            </a:extLst>
          </p:cNvPr>
          <p:cNvSpPr txBox="1"/>
          <p:nvPr/>
        </p:nvSpPr>
        <p:spPr>
          <a:xfrm>
            <a:off x="3489634" y="3015625"/>
            <a:ext cx="21647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Escrita da classe </a:t>
            </a:r>
            <a:r>
              <a:rPr lang="pt-BR" dirty="0" err="1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Tracker</a:t>
            </a: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no arquivo </a:t>
            </a:r>
            <a:r>
              <a:rPr lang="pt-BR" dirty="0" err="1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serializável</a:t>
            </a: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ao sair do sistema.</a:t>
            </a: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AD40F4A-9F4B-E21D-9423-14DB050C99C3}"/>
              </a:ext>
            </a:extLst>
          </p:cNvPr>
          <p:cNvSpPr txBox="1"/>
          <p:nvPr/>
        </p:nvSpPr>
        <p:spPr>
          <a:xfrm>
            <a:off x="6086424" y="3010959"/>
            <a:ext cx="2164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Armazenada </a:t>
            </a:r>
            <a:r>
              <a:rPr lang="pt-BR" dirty="0" err="1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encriptografada</a:t>
            </a:r>
            <a:r>
              <a:rPr lang="pt-BR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em arquivo de texto. Lida no início do programa.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287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77014-3410-6624-E2BE-B3D9A8A3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LIMITAÇÕES E PLANOS FUTUROS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2E5760-D86D-2906-F0A5-A2C6CD229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4"/>
            <a:ext cx="4679100" cy="2996961"/>
          </a:xfrm>
        </p:spPr>
        <p:txBody>
          <a:bodyPr/>
          <a:lstStyle/>
          <a:p>
            <a:r>
              <a:rPr lang="pt-BR" sz="1400" dirty="0">
                <a:solidFill>
                  <a:schemeClr val="accent2"/>
                </a:solidFill>
              </a:rPr>
              <a:t>Atualmente, o software só funciona no planeta </a:t>
            </a:r>
            <a:r>
              <a:rPr lang="pt-BR" sz="1400" dirty="0" err="1">
                <a:solidFill>
                  <a:schemeClr val="bg1"/>
                </a:solidFill>
              </a:rPr>
              <a:t>Coruscant</a:t>
            </a:r>
            <a:r>
              <a:rPr lang="pt-BR" sz="1400" dirty="0">
                <a:solidFill>
                  <a:schemeClr val="accent2"/>
                </a:solidFill>
              </a:rPr>
              <a:t>.</a:t>
            </a:r>
          </a:p>
          <a:p>
            <a:pPr marL="114300" indent="0">
              <a:buNone/>
            </a:pPr>
            <a:endParaRPr lang="pt-BR" sz="1400" dirty="0">
              <a:solidFill>
                <a:schemeClr val="accent2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Inclusão</a:t>
            </a:r>
            <a:r>
              <a:rPr lang="pt-BR" sz="1400" dirty="0">
                <a:solidFill>
                  <a:schemeClr val="accent2"/>
                </a:solidFill>
              </a:rPr>
              <a:t> de novos planetas para cadastro de eventos, permitindo ao usuário a escolha de qual planeta visualizar.</a:t>
            </a:r>
          </a:p>
          <a:p>
            <a:pPr marL="114300" indent="0">
              <a:buNone/>
            </a:pPr>
            <a:endParaRPr lang="pt-BR" sz="1400" dirty="0">
              <a:solidFill>
                <a:schemeClr val="accent2"/>
              </a:solidFill>
            </a:endParaRPr>
          </a:p>
          <a:p>
            <a:r>
              <a:rPr lang="pt-BR" sz="1400" dirty="0">
                <a:solidFill>
                  <a:schemeClr val="accent2"/>
                </a:solidFill>
              </a:rPr>
              <a:t>Acolhimento de grupos rebeldes </a:t>
            </a:r>
            <a:r>
              <a:rPr lang="pt-BR" sz="1400" dirty="0">
                <a:solidFill>
                  <a:schemeClr val="bg1"/>
                </a:solidFill>
              </a:rPr>
              <a:t>espalhados</a:t>
            </a:r>
            <a:r>
              <a:rPr lang="pt-BR" sz="1400" dirty="0">
                <a:solidFill>
                  <a:schemeClr val="accent2"/>
                </a:solidFill>
              </a:rPr>
              <a:t> pela galáxia.</a:t>
            </a:r>
          </a:p>
          <a:p>
            <a:endParaRPr lang="pt-BR" sz="1400" dirty="0">
              <a:solidFill>
                <a:schemeClr val="accent2"/>
              </a:solidFill>
            </a:endParaRPr>
          </a:p>
          <a:p>
            <a:r>
              <a:rPr lang="pt-BR" sz="1400" dirty="0">
                <a:solidFill>
                  <a:schemeClr val="accent2"/>
                </a:solidFill>
              </a:rPr>
              <a:t>Com a expansão, aprimorar a maneira de visualização dos dados.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8828EBF-E9FD-F040-BB85-03B7CF659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1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022AF-0985-289D-F12F-64258580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500" dirty="0"/>
              <a:t>O </a:t>
            </a:r>
            <a:r>
              <a:rPr lang="pt-BR" sz="4400" dirty="0"/>
              <a:t>SOFTWARE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94C6C2-39BA-5434-96CB-0B4C1945F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171450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  <a:cs typeface="Teko Light" panose="020B0604020202020204" charset="0"/>
              </a:rPr>
              <a:t>Baseado em um </a:t>
            </a:r>
            <a:r>
              <a:rPr lang="pt-BR" sz="1500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  <a:cs typeface="Teko Light" panose="020B0604020202020204" charset="0"/>
              </a:rPr>
              <a:t>mapa interativo</a:t>
            </a:r>
            <a:r>
              <a:rPr lang="pt-BR" sz="15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  <a:cs typeface="Teko Light" panose="020B0604020202020204" charset="0"/>
              </a:rPr>
              <a:t> para cadastro e visualização simplificada de ameaças e grupos rebeldes.</a:t>
            </a:r>
          </a:p>
          <a:p>
            <a:pPr marL="114300" indent="0">
              <a:buNone/>
            </a:pPr>
            <a:endParaRPr lang="pt-BR" sz="1500" dirty="0">
              <a:solidFill>
                <a:schemeClr val="accent2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  <a:cs typeface="Teko Light" panose="020B0604020202020204" charset="0"/>
            </a:endParaRPr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  <a:cs typeface="Teko Light" panose="020B0604020202020204" charset="0"/>
              </a:rPr>
              <a:t>Possibilita identificação de locais com perigo de se transitar </a:t>
            </a:r>
            <a:r>
              <a:rPr lang="pt-BR" sz="1500" b="0" i="0" dirty="0">
                <a:solidFill>
                  <a:schemeClr val="accent2"/>
                </a:solidFill>
                <a:effectLst/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 locais de apoio, de núcleos rebeldes.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endParaRPr lang="pt-BR" sz="1500" dirty="0">
              <a:solidFill>
                <a:schemeClr val="accent2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  <a:cs typeface="Teko Light" panose="020B0604020202020204" charset="0"/>
            </a:endParaRPr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pt-BR" sz="15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  <a:cs typeface="Teko Light" panose="020B0604020202020204" charset="0"/>
              </a:rPr>
              <a:t>Assim, </a:t>
            </a:r>
            <a:r>
              <a:rPr lang="pt-BR" sz="1500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  <a:cs typeface="Teko Light" panose="020B0604020202020204" charset="0"/>
              </a:rPr>
              <a:t>facilita</a:t>
            </a:r>
            <a:r>
              <a:rPr lang="pt-BR" sz="15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  <a:cs typeface="Teko Light" panose="020B0604020202020204" charset="0"/>
              </a:rPr>
              <a:t> a locomoção </a:t>
            </a:r>
            <a:r>
              <a:rPr lang="pt-BR" sz="1500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  <a:cs typeface="Teko Light" panose="020B0604020202020204" charset="0"/>
              </a:rPr>
              <a:t>segura</a:t>
            </a:r>
            <a:r>
              <a:rPr lang="pt-BR" sz="15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  <a:cs typeface="Teko Light" panose="020B0604020202020204" charset="0"/>
              </a:rPr>
              <a:t> e o </a:t>
            </a:r>
            <a:r>
              <a:rPr lang="pt-BR" sz="1500" dirty="0">
                <a:solidFill>
                  <a:schemeClr val="bg1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  <a:cs typeface="Teko Light" panose="020B0604020202020204" charset="0"/>
              </a:rPr>
              <a:t>acolhimento</a:t>
            </a:r>
            <a:r>
              <a:rPr lang="pt-BR" sz="15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  <a:cs typeface="Teko Light" panose="020B0604020202020204" charset="0"/>
              </a:rPr>
              <a:t> de refugiados.</a:t>
            </a:r>
          </a:p>
        </p:txBody>
      </p:sp>
    </p:spTree>
    <p:extLst>
      <p:ext uri="{BB962C8B-B14F-4D97-AF65-F5344CB8AC3E}">
        <p14:creationId xmlns:p14="http://schemas.microsoft.com/office/powerpoint/2010/main" val="361817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76A67-EED4-14F7-83EE-CA7E1F44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FUNCIONALIDADES PRETENDIDAS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E0B96-A7D8-416D-E81E-CF114A949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12700"/>
            <a:ext cx="7704000" cy="3708682"/>
          </a:xfrm>
        </p:spPr>
        <p:txBody>
          <a:bodyPr/>
          <a:lstStyle/>
          <a:p>
            <a:r>
              <a:rPr lang="pt-BR" sz="1500" dirty="0">
                <a:solidFill>
                  <a:schemeClr val="accent2"/>
                </a:solidFill>
              </a:rPr>
              <a:t>Mapa interativo.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Visualização geral de ameaças e rebeldes cadastrados.</a:t>
            </a:r>
          </a:p>
          <a:p>
            <a:pPr lvl="1"/>
            <a:r>
              <a:rPr lang="pt-BR" sz="1300" b="0" i="0" dirty="0">
                <a:solidFill>
                  <a:schemeClr val="accent2"/>
                </a:solidFill>
                <a:effectLst/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Detalhamento curto dos eventos.</a:t>
            </a:r>
            <a:r>
              <a:rPr lang="pt-BR" sz="13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</a:p>
          <a:p>
            <a:pPr marL="596900" lvl="1" indent="0">
              <a:buNone/>
            </a:pPr>
            <a:endParaRPr lang="pt-BR" sz="1300" b="0" i="0" dirty="0">
              <a:solidFill>
                <a:schemeClr val="accent2"/>
              </a:solidFill>
              <a:effectLst/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pt-BR" sz="1500" dirty="0">
                <a:solidFill>
                  <a:schemeClr val="accent2"/>
                </a:solidFill>
              </a:rPr>
              <a:t>Cadastro de eventos.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Rebeldes</a:t>
            </a:r>
            <a:r>
              <a:rPr lang="pt-BR" sz="16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Ameaças</a:t>
            </a:r>
            <a:r>
              <a:rPr lang="pt-BR" sz="1300" b="0" i="0" dirty="0">
                <a:solidFill>
                  <a:schemeClr val="accent2"/>
                </a:solidFill>
                <a:effectLst/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.</a:t>
            </a:r>
          </a:p>
          <a:p>
            <a:pPr lvl="2"/>
            <a:r>
              <a:rPr lang="pt-BR" sz="11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Patrulha.</a:t>
            </a:r>
          </a:p>
          <a:p>
            <a:pPr lvl="2"/>
            <a:r>
              <a:rPr lang="pt-BR" sz="11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Blitz.</a:t>
            </a:r>
          </a:p>
          <a:p>
            <a:pPr lvl="2"/>
            <a:r>
              <a:rPr lang="pt-BR" sz="11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Recebimento de carga.</a:t>
            </a:r>
          </a:p>
          <a:p>
            <a:pPr lvl="2"/>
            <a:r>
              <a:rPr lang="pt-BR" sz="11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Combate.</a:t>
            </a:r>
          </a:p>
          <a:p>
            <a:pPr lvl="2"/>
            <a:r>
              <a:rPr lang="pt-BR" sz="11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Marcha.</a:t>
            </a:r>
          </a:p>
          <a:p>
            <a:pPr marL="1054100" lvl="2" indent="0">
              <a:buNone/>
            </a:pPr>
            <a:endParaRPr lang="pt-BR" sz="1600" dirty="0">
              <a:solidFill>
                <a:schemeClr val="accent2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pt-BR" sz="1500" dirty="0">
                <a:solidFill>
                  <a:schemeClr val="accent2"/>
                </a:solidFill>
              </a:rPr>
              <a:t>Listagem de cadastrados.</a:t>
            </a:r>
            <a:endParaRPr lang="pt-BR" sz="1300" dirty="0">
              <a:solidFill>
                <a:schemeClr val="accent2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pPr lvl="1"/>
            <a:r>
              <a:rPr lang="pt-BR" sz="13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Possiblidade de maior detalhamento.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Excluir evento.</a:t>
            </a:r>
            <a:endParaRPr lang="pt-BR" sz="13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7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80F3D0-58D8-CD1C-CB7E-0CB8EDAD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PROJETO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F2E031-3EFA-209E-2B6C-C75A067DB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500" dirty="0">
                <a:solidFill>
                  <a:schemeClr val="accent2"/>
                </a:solidFill>
              </a:rPr>
              <a:t>Interface Gráfica: telas, uso do framework Swing.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</a:rPr>
              <a:t>Tela de Login.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</a:rPr>
              <a:t>Tela inicial.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</a:rPr>
              <a:t>Tela do mapa.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</a:rPr>
              <a:t>Tela de cadastro.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</a:rPr>
              <a:t>Tela de listagem.</a:t>
            </a:r>
          </a:p>
          <a:p>
            <a:pPr lvl="1"/>
            <a:endParaRPr lang="pt-BR" sz="1300" dirty="0">
              <a:solidFill>
                <a:schemeClr val="accent2"/>
              </a:solidFill>
            </a:endParaRPr>
          </a:p>
          <a:p>
            <a:r>
              <a:rPr lang="pt-BR" sz="1500" dirty="0">
                <a:solidFill>
                  <a:schemeClr val="accent2"/>
                </a:solidFill>
              </a:rPr>
              <a:t>Componentes: entidades do projeto.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</a:rPr>
              <a:t>Interface </a:t>
            </a:r>
            <a:r>
              <a:rPr lang="pt-BR" sz="1300" dirty="0" err="1">
                <a:solidFill>
                  <a:schemeClr val="accent2"/>
                </a:solidFill>
              </a:rPr>
              <a:t>Mapeável</a:t>
            </a:r>
            <a:r>
              <a:rPr lang="pt-BR" sz="1300" dirty="0">
                <a:solidFill>
                  <a:schemeClr val="accent2"/>
                </a:solidFill>
              </a:rPr>
              <a:t> e classe abstrata Cadastrável.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</a:rPr>
              <a:t>Classes.</a:t>
            </a:r>
          </a:p>
          <a:p>
            <a:pPr lvl="2"/>
            <a:r>
              <a:rPr lang="pt-BR" sz="1300" dirty="0">
                <a:solidFill>
                  <a:schemeClr val="accent2"/>
                </a:solidFill>
              </a:rPr>
              <a:t>Ameaças.</a:t>
            </a:r>
          </a:p>
          <a:p>
            <a:pPr lvl="2"/>
            <a:r>
              <a:rPr lang="pt-BR" sz="1300" dirty="0">
                <a:solidFill>
                  <a:schemeClr val="accent2"/>
                </a:solidFill>
              </a:rPr>
              <a:t>Rebeldes.</a:t>
            </a:r>
          </a:p>
          <a:p>
            <a:pPr lvl="1"/>
            <a:endParaRPr lang="pt-BR" sz="1300" dirty="0">
              <a:solidFill>
                <a:schemeClr val="accent2"/>
              </a:solidFill>
            </a:endParaRPr>
          </a:p>
          <a:p>
            <a:r>
              <a:rPr lang="pt-BR" sz="1500" dirty="0">
                <a:solidFill>
                  <a:schemeClr val="accent2"/>
                </a:solidFill>
              </a:rPr>
              <a:t>Services: classes de apoio.</a:t>
            </a:r>
          </a:p>
          <a:p>
            <a:pPr lvl="1"/>
            <a:r>
              <a:rPr lang="pt-BR" sz="1300" dirty="0">
                <a:solidFill>
                  <a:schemeClr val="accent2"/>
                </a:solidFill>
              </a:rPr>
              <a:t>Classe Útil.</a:t>
            </a:r>
          </a:p>
        </p:txBody>
      </p:sp>
    </p:spTree>
    <p:extLst>
      <p:ext uri="{BB962C8B-B14F-4D97-AF65-F5344CB8AC3E}">
        <p14:creationId xmlns:p14="http://schemas.microsoft.com/office/powerpoint/2010/main" val="159518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90B0D-61BA-CD83-9ABA-DF6B5EF8B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/>
              <a:t>Diagrama de classes UML</a:t>
            </a:r>
            <a:br>
              <a:rPr lang="pt-BR" dirty="0"/>
            </a:br>
            <a:r>
              <a:rPr lang="pt-BR" sz="2000" dirty="0">
                <a:solidFill>
                  <a:schemeClr val="tx2">
                    <a:lumMod val="50000"/>
                  </a:schemeClr>
                </a:solidFill>
              </a:rPr>
              <a:t>Diagrama simplificado que representa a organização do projeto.</a:t>
            </a:r>
            <a:endParaRPr lang="pt-BR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305AEB7E-7766-84DA-B2A4-109D8F62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6" y="1490046"/>
            <a:ext cx="4679007" cy="24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2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B9270-FCDE-8566-66ED-60A30021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LOGIN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DFC3D7-7A34-FAD1-1CE7-7DA19E21B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509" y="1805400"/>
            <a:ext cx="2459618" cy="1983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Primeira tela.</a:t>
            </a:r>
          </a:p>
          <a:p>
            <a:pPr marL="114300" indent="0"/>
            <a:endParaRPr lang="pt-BR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Segurança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Acesso do sistema apenas com senha.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2"/>
                </a:solidFill>
              </a:rPr>
              <a:t>Encriptação.</a:t>
            </a:r>
          </a:p>
        </p:txBody>
      </p:sp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6938E53C-F4CF-F47A-C8C8-A39F0437E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2" t="12661" r="7049" b="13400"/>
          <a:stretch/>
        </p:blipFill>
        <p:spPr>
          <a:xfrm>
            <a:off x="3401291" y="1038319"/>
            <a:ext cx="5401921" cy="30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5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6E4BF-D537-E1EC-4E49-29E977303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1293"/>
            <a:ext cx="7704000" cy="572700"/>
          </a:xfrm>
        </p:spPr>
        <p:txBody>
          <a:bodyPr/>
          <a:lstStyle/>
          <a:p>
            <a:r>
              <a:rPr lang="pt-BR" dirty="0"/>
              <a:t>LOGIN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93F8E4-26CF-7FB4-0C7E-0C3419252885}"/>
              </a:ext>
            </a:extLst>
          </p:cNvPr>
          <p:cNvSpPr txBox="1"/>
          <p:nvPr/>
        </p:nvSpPr>
        <p:spPr>
          <a:xfrm>
            <a:off x="3505200" y="2687782"/>
            <a:ext cx="921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vídeo</a:t>
            </a:r>
          </a:p>
        </p:txBody>
      </p:sp>
      <p:pic>
        <p:nvPicPr>
          <p:cNvPr id="4" name="senha">
            <a:hlinkClick r:id="" action="ppaction://media"/>
            <a:extLst>
              <a:ext uri="{FF2B5EF4-FFF2-40B4-BE49-F238E27FC236}">
                <a16:creationId xmlns:a16="http://schemas.microsoft.com/office/drawing/2014/main" id="{30C6DD78-C77E-000A-011A-68E196ADCE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691" t="2154" r="14394" b="8284"/>
          <a:stretch/>
        </p:blipFill>
        <p:spPr>
          <a:xfrm>
            <a:off x="2048741" y="745555"/>
            <a:ext cx="5046518" cy="37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EE68D-0416-62B0-4656-3E0A37AFE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38218"/>
            <a:ext cx="7704000" cy="572700"/>
          </a:xfrm>
        </p:spPr>
        <p:txBody>
          <a:bodyPr/>
          <a:lstStyle/>
          <a:p>
            <a:r>
              <a:rPr lang="pt-BR" dirty="0"/>
              <a:t>TELA INICIAL</a:t>
            </a:r>
          </a:p>
        </p:txBody>
      </p:sp>
      <p:pic>
        <p:nvPicPr>
          <p:cNvPr id="5" name="Imagem 4" descr="Tela de computador com fundo azul&#10;&#10;Descrição gerada automaticamente">
            <a:extLst>
              <a:ext uri="{FF2B5EF4-FFF2-40B4-BE49-F238E27FC236}">
                <a16:creationId xmlns:a16="http://schemas.microsoft.com/office/drawing/2014/main" id="{302C4294-1D9D-FD24-5A59-368A0B9F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" t="982" r="464" b="705"/>
          <a:stretch/>
        </p:blipFill>
        <p:spPr>
          <a:xfrm>
            <a:off x="2112169" y="688181"/>
            <a:ext cx="5164932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03316"/>
      </p:ext>
    </p:extLst>
  </p:cSld>
  <p:clrMapOvr>
    <a:masterClrMapping/>
  </p:clrMapOvr>
</p:sld>
</file>

<file path=ppt/theme/theme1.xml><?xml version="1.0" encoding="utf-8"?>
<a:theme xmlns:a="http://schemas.openxmlformats.org/drawingml/2006/main" name="Astrophysics Lesson for College by Slidesgo">
  <a:themeElements>
    <a:clrScheme name="Simple Light">
      <a:dk1>
        <a:srgbClr val="1E1F24"/>
      </a:dk1>
      <a:lt1>
        <a:srgbClr val="F1C232"/>
      </a:lt1>
      <a:dk2>
        <a:srgbClr val="1E1F24"/>
      </a:dk2>
      <a:lt2>
        <a:srgbClr val="FFFFFF"/>
      </a:lt2>
      <a:accent1>
        <a:srgbClr val="FFAB4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504</Words>
  <Application>Microsoft Office PowerPoint</Application>
  <PresentationFormat>Apresentação na tela (16:9)</PresentationFormat>
  <Paragraphs>125</Paragraphs>
  <Slides>21</Slides>
  <Notes>2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Teko</vt:lpstr>
      <vt:lpstr>Source Code Pro Light</vt:lpstr>
      <vt:lpstr>Source Code Pro ExtraLight</vt:lpstr>
      <vt:lpstr>Arial</vt:lpstr>
      <vt:lpstr>Astrophysics Lesson for College by Slidesgo</vt:lpstr>
      <vt:lpstr>Projeto final</vt:lpstr>
      <vt:lpstr>CONTEXTO</vt:lpstr>
      <vt:lpstr>O SOFTWARE</vt:lpstr>
      <vt:lpstr>FUNCIONALIDADES PRETENDIDAS</vt:lpstr>
      <vt:lpstr>ORGANIZAÇÃO DO PROJETO</vt:lpstr>
      <vt:lpstr>Diagrama de classes UML Diagrama simplificado que representa a organização do projeto.</vt:lpstr>
      <vt:lpstr>LOGIN</vt:lpstr>
      <vt:lpstr>LOGIN</vt:lpstr>
      <vt:lpstr>TELA INICIAL</vt:lpstr>
      <vt:lpstr>TELA INICIAL – IMPLEMENTAÇÃO</vt:lpstr>
      <vt:lpstr>MAPA</vt:lpstr>
      <vt:lpstr>MAPA</vt:lpstr>
      <vt:lpstr>TRACKER</vt:lpstr>
      <vt:lpstr>CADASTRAR</vt:lpstr>
      <vt:lpstr>CADASTRAR - IMPLEMENTAÇÃO</vt:lpstr>
      <vt:lpstr>LISTAGEM DE CADASTRADOS</vt:lpstr>
      <vt:lpstr>LISTAGEM - IMPLEMENTAÇÃO</vt:lpstr>
      <vt:lpstr>LISTAGEM - IMPLEMENTAÇÃO</vt:lpstr>
      <vt:lpstr>SAIR</vt:lpstr>
      <vt:lpstr>ARMAZENAMENTO</vt:lpstr>
      <vt:lpstr>LIMITAÇÕES E PLANOS FUTUROS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final</dc:title>
  <dc:creator>Ana Beatriz Silva Zerati</dc:creator>
  <cp:lastModifiedBy>Ana Beatriz Silva Zerati</cp:lastModifiedBy>
  <cp:revision>13</cp:revision>
  <dcterms:modified xsi:type="dcterms:W3CDTF">2023-06-28T13:58:54Z</dcterms:modified>
</cp:coreProperties>
</file>